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6" r:id="rId2"/>
    <p:sldId id="337" r:id="rId3"/>
    <p:sldId id="338" r:id="rId4"/>
    <p:sldId id="339" r:id="rId5"/>
    <p:sldId id="340" r:id="rId6"/>
    <p:sldId id="331" r:id="rId7"/>
    <p:sldId id="341" r:id="rId8"/>
    <p:sldId id="342" r:id="rId9"/>
    <p:sldId id="359" r:id="rId10"/>
    <p:sldId id="366" r:id="rId11"/>
    <p:sldId id="370" r:id="rId12"/>
    <p:sldId id="371" r:id="rId13"/>
    <p:sldId id="335" r:id="rId14"/>
    <p:sldId id="372" r:id="rId15"/>
    <p:sldId id="333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Berg" initials="c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1" autoAdjust="0"/>
  </p:normalViewPr>
  <p:slideViewPr>
    <p:cSldViewPr>
      <p:cViewPr>
        <p:scale>
          <a:sx n="71" d="100"/>
          <a:sy n="71" d="100"/>
        </p:scale>
        <p:origin x="98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4676F-52C6-4572-9929-7A3848BFD1D0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747DB93-24EC-4E2E-9AF4-A9E6E22FEDFA}">
      <dgm:prSet phldrT="[Text]"/>
      <dgm:spPr/>
      <dgm:t>
        <a:bodyPr/>
        <a:lstStyle/>
        <a:p>
          <a:r>
            <a:rPr lang="en-US" dirty="0" smtClean="0"/>
            <a:t>Spring 2014</a:t>
          </a:r>
          <a:endParaRPr lang="en-US" dirty="0"/>
        </a:p>
      </dgm:t>
    </dgm:pt>
    <dgm:pt modelId="{EF37C301-E044-433E-BEC1-FBB6332864E0}" type="parTrans" cxnId="{3B30B155-DA2A-46F4-8035-F4E6B9578A7F}">
      <dgm:prSet/>
      <dgm:spPr/>
      <dgm:t>
        <a:bodyPr/>
        <a:lstStyle/>
        <a:p>
          <a:endParaRPr lang="en-US"/>
        </a:p>
      </dgm:t>
    </dgm:pt>
    <dgm:pt modelId="{B6160960-1B7F-483A-803F-55F0BDFA5231}" type="sibTrans" cxnId="{3B30B155-DA2A-46F4-8035-F4E6B9578A7F}">
      <dgm:prSet/>
      <dgm:spPr/>
      <dgm:t>
        <a:bodyPr/>
        <a:lstStyle/>
        <a:p>
          <a:endParaRPr lang="en-US"/>
        </a:p>
      </dgm:t>
    </dgm:pt>
    <dgm:pt modelId="{344E58E2-0258-4989-A37A-D3342B7776C7}">
      <dgm:prSet phldrT="[Text]"/>
      <dgm:spPr/>
      <dgm:t>
        <a:bodyPr/>
        <a:lstStyle/>
        <a:p>
          <a:r>
            <a:rPr lang="en-US" dirty="0" smtClean="0"/>
            <a:t>Idea &amp; </a:t>
          </a:r>
          <a:r>
            <a:rPr lang="en-US" dirty="0" smtClean="0"/>
            <a:t>Funding</a:t>
          </a:r>
          <a:endParaRPr lang="en-US" dirty="0"/>
        </a:p>
      </dgm:t>
    </dgm:pt>
    <dgm:pt modelId="{DBB33C1C-77A7-4021-B98B-E1D8462B6C72}" type="parTrans" cxnId="{453C1888-0599-44B4-9AD2-F66CC10755A7}">
      <dgm:prSet/>
      <dgm:spPr/>
      <dgm:t>
        <a:bodyPr/>
        <a:lstStyle/>
        <a:p>
          <a:endParaRPr lang="en-US"/>
        </a:p>
      </dgm:t>
    </dgm:pt>
    <dgm:pt modelId="{803D2FB6-85EB-4EE0-BFFA-5F1D70B454C3}" type="sibTrans" cxnId="{453C1888-0599-44B4-9AD2-F66CC10755A7}">
      <dgm:prSet/>
      <dgm:spPr/>
      <dgm:t>
        <a:bodyPr/>
        <a:lstStyle/>
        <a:p>
          <a:endParaRPr lang="en-US"/>
        </a:p>
      </dgm:t>
    </dgm:pt>
    <dgm:pt modelId="{E9786BC1-B6C0-4280-A69F-A0702EB13872}">
      <dgm:prSet phldrT="[Text]"/>
      <dgm:spPr/>
      <dgm:t>
        <a:bodyPr/>
        <a:lstStyle/>
        <a:p>
          <a:r>
            <a:rPr lang="en-US" dirty="0" smtClean="0"/>
            <a:t>Summer 2014</a:t>
          </a:r>
          <a:endParaRPr lang="en-US" dirty="0"/>
        </a:p>
      </dgm:t>
    </dgm:pt>
    <dgm:pt modelId="{863368FD-3E01-4D3A-B527-D2AB37C8B7B2}" type="parTrans" cxnId="{FAF7BBBB-7C25-4792-9D46-6A5E47880651}">
      <dgm:prSet/>
      <dgm:spPr/>
      <dgm:t>
        <a:bodyPr/>
        <a:lstStyle/>
        <a:p>
          <a:endParaRPr lang="en-US"/>
        </a:p>
      </dgm:t>
    </dgm:pt>
    <dgm:pt modelId="{6275D8DF-DE27-4D4F-8227-CDD0910F5E54}" type="sibTrans" cxnId="{FAF7BBBB-7C25-4792-9D46-6A5E47880651}">
      <dgm:prSet/>
      <dgm:spPr/>
      <dgm:t>
        <a:bodyPr/>
        <a:lstStyle/>
        <a:p>
          <a:endParaRPr lang="en-US"/>
        </a:p>
      </dgm:t>
    </dgm:pt>
    <dgm:pt modelId="{05900419-1099-41CE-AC93-EE6B3782B53A}">
      <dgm:prSet phldrT="[Text]"/>
      <dgm:spPr/>
      <dgm:t>
        <a:bodyPr/>
        <a:lstStyle/>
        <a:p>
          <a:r>
            <a:rPr lang="en-US" dirty="0" smtClean="0"/>
            <a:t>Executive Committee</a:t>
          </a:r>
          <a:endParaRPr lang="en-US" dirty="0"/>
        </a:p>
      </dgm:t>
    </dgm:pt>
    <dgm:pt modelId="{46583CEF-A9C9-43D2-8B22-B06EFEABD66E}" type="parTrans" cxnId="{C66E24A2-18BC-4061-B7E8-E30CB70B334E}">
      <dgm:prSet/>
      <dgm:spPr/>
      <dgm:t>
        <a:bodyPr/>
        <a:lstStyle/>
        <a:p>
          <a:endParaRPr lang="en-US"/>
        </a:p>
      </dgm:t>
    </dgm:pt>
    <dgm:pt modelId="{120CFE75-4530-455C-856F-F50D53764602}" type="sibTrans" cxnId="{C66E24A2-18BC-4061-B7E8-E30CB70B334E}">
      <dgm:prSet/>
      <dgm:spPr/>
      <dgm:t>
        <a:bodyPr/>
        <a:lstStyle/>
        <a:p>
          <a:endParaRPr lang="en-US"/>
        </a:p>
      </dgm:t>
    </dgm:pt>
    <dgm:pt modelId="{997EB1A2-B5C7-4E18-A2A6-E70C6F23BE46}">
      <dgm:prSet phldrT="[Text]"/>
      <dgm:spPr/>
      <dgm:t>
        <a:bodyPr/>
        <a:lstStyle/>
        <a:p>
          <a:r>
            <a:rPr lang="en-US" dirty="0" smtClean="0"/>
            <a:t>Fall 2014</a:t>
          </a:r>
          <a:endParaRPr lang="en-US" dirty="0"/>
        </a:p>
      </dgm:t>
    </dgm:pt>
    <dgm:pt modelId="{3A2D1590-7283-415B-AAA3-91BC76D4596D}" type="parTrans" cxnId="{13936E5C-3577-47CF-94B3-864BA37AE734}">
      <dgm:prSet/>
      <dgm:spPr/>
      <dgm:t>
        <a:bodyPr/>
        <a:lstStyle/>
        <a:p>
          <a:endParaRPr lang="en-US"/>
        </a:p>
      </dgm:t>
    </dgm:pt>
    <dgm:pt modelId="{A84191A9-36E5-49AC-A1FB-CA7E3C338FE3}" type="sibTrans" cxnId="{13936E5C-3577-47CF-94B3-864BA37AE734}">
      <dgm:prSet/>
      <dgm:spPr/>
      <dgm:t>
        <a:bodyPr/>
        <a:lstStyle/>
        <a:p>
          <a:endParaRPr lang="en-US"/>
        </a:p>
      </dgm:t>
    </dgm:pt>
    <dgm:pt modelId="{C8C7B1B0-162E-49D8-998C-6162D2A9B08C}">
      <dgm:prSet phldrT="[Text]"/>
      <dgm:spPr/>
      <dgm:t>
        <a:bodyPr/>
        <a:lstStyle/>
        <a:p>
          <a:r>
            <a:rPr lang="en-US" dirty="0" smtClean="0"/>
            <a:t>Kick-Off Meeting</a:t>
          </a:r>
          <a:endParaRPr lang="en-US" dirty="0"/>
        </a:p>
      </dgm:t>
    </dgm:pt>
    <dgm:pt modelId="{4747E849-65A9-4095-A3AC-09B4C3933BCD}" type="parTrans" cxnId="{9BDCF420-AC2B-49B8-A539-EBC2DADCFCDD}">
      <dgm:prSet/>
      <dgm:spPr/>
      <dgm:t>
        <a:bodyPr/>
        <a:lstStyle/>
        <a:p>
          <a:endParaRPr lang="en-US"/>
        </a:p>
      </dgm:t>
    </dgm:pt>
    <dgm:pt modelId="{AF979099-D433-40AC-9819-1EA850DB414D}" type="sibTrans" cxnId="{9BDCF420-AC2B-49B8-A539-EBC2DADCFCDD}">
      <dgm:prSet/>
      <dgm:spPr/>
      <dgm:t>
        <a:bodyPr/>
        <a:lstStyle/>
        <a:p>
          <a:endParaRPr lang="en-US"/>
        </a:p>
      </dgm:t>
    </dgm:pt>
    <dgm:pt modelId="{0969698A-E5CF-4AA3-8ED2-387FF432B129}">
      <dgm:prSet phldrT="[Text]"/>
      <dgm:spPr/>
      <dgm:t>
        <a:bodyPr/>
        <a:lstStyle/>
        <a:p>
          <a:r>
            <a:rPr lang="en-US" dirty="0" smtClean="0"/>
            <a:t>Symposium &amp; Research Mixer</a:t>
          </a:r>
          <a:endParaRPr lang="en-US" dirty="0"/>
        </a:p>
      </dgm:t>
    </dgm:pt>
    <dgm:pt modelId="{368FE96F-CDF2-4712-8BD0-9702EFA5257F}" type="parTrans" cxnId="{0B1DE890-BE07-4888-AE1E-1DAF48FAD036}">
      <dgm:prSet/>
      <dgm:spPr/>
      <dgm:t>
        <a:bodyPr/>
        <a:lstStyle/>
        <a:p>
          <a:endParaRPr lang="en-US"/>
        </a:p>
      </dgm:t>
    </dgm:pt>
    <dgm:pt modelId="{9D422333-A90F-40AD-A30B-E9AB3CFB3A68}" type="sibTrans" cxnId="{0B1DE890-BE07-4888-AE1E-1DAF48FAD036}">
      <dgm:prSet/>
      <dgm:spPr/>
      <dgm:t>
        <a:bodyPr/>
        <a:lstStyle/>
        <a:p>
          <a:endParaRPr lang="en-US"/>
        </a:p>
      </dgm:t>
    </dgm:pt>
    <dgm:pt modelId="{A56AB566-3C32-47AE-B6B2-62C8D158BD24}">
      <dgm:prSet phldrT="[Text]"/>
      <dgm:spPr/>
      <dgm:t>
        <a:bodyPr/>
        <a:lstStyle/>
        <a:p>
          <a:r>
            <a:rPr lang="en-US" dirty="0" smtClean="0"/>
            <a:t>Winter 2015</a:t>
          </a:r>
          <a:endParaRPr lang="en-US" dirty="0"/>
        </a:p>
      </dgm:t>
    </dgm:pt>
    <dgm:pt modelId="{E92FFE0E-AD13-491A-9C86-66C05A650E2F}" type="parTrans" cxnId="{26DBB86D-14C1-4C8F-B8C5-AAC86C46A955}">
      <dgm:prSet/>
      <dgm:spPr/>
      <dgm:t>
        <a:bodyPr/>
        <a:lstStyle/>
        <a:p>
          <a:endParaRPr lang="en-US"/>
        </a:p>
      </dgm:t>
    </dgm:pt>
    <dgm:pt modelId="{3FCE8A0E-65B1-40E9-9673-24D3806A7708}" type="sibTrans" cxnId="{26DBB86D-14C1-4C8F-B8C5-AAC86C46A955}">
      <dgm:prSet/>
      <dgm:spPr/>
      <dgm:t>
        <a:bodyPr/>
        <a:lstStyle/>
        <a:p>
          <a:endParaRPr lang="en-US"/>
        </a:p>
      </dgm:t>
    </dgm:pt>
    <dgm:pt modelId="{151EEFC6-1064-4907-883C-2F4EDCA051DA}">
      <dgm:prSet phldrT="[Text]"/>
      <dgm:spPr/>
      <dgm:t>
        <a:bodyPr/>
        <a:lstStyle/>
        <a:p>
          <a:r>
            <a:rPr lang="en-US" dirty="0" smtClean="0"/>
            <a:t>Student Interest Groups</a:t>
          </a:r>
          <a:endParaRPr lang="en-US" dirty="0"/>
        </a:p>
      </dgm:t>
    </dgm:pt>
    <dgm:pt modelId="{BEA73A3B-3202-4F40-A6A1-0ECE0CC76642}" type="parTrans" cxnId="{AB26A285-ECB8-4C5F-A117-225847EA2793}">
      <dgm:prSet/>
      <dgm:spPr/>
      <dgm:t>
        <a:bodyPr/>
        <a:lstStyle/>
        <a:p>
          <a:endParaRPr lang="en-US"/>
        </a:p>
      </dgm:t>
    </dgm:pt>
    <dgm:pt modelId="{C2EECBA8-6838-49AF-ACF9-C5305D9A0B40}" type="sibTrans" cxnId="{AB26A285-ECB8-4C5F-A117-225847EA2793}">
      <dgm:prSet/>
      <dgm:spPr/>
      <dgm:t>
        <a:bodyPr/>
        <a:lstStyle/>
        <a:p>
          <a:endParaRPr lang="en-US"/>
        </a:p>
      </dgm:t>
    </dgm:pt>
    <dgm:pt modelId="{F024FD14-F43B-4661-85F3-150998F4870E}">
      <dgm:prSet phldrT="[Text]"/>
      <dgm:spPr/>
      <dgm:t>
        <a:bodyPr/>
        <a:lstStyle/>
        <a:p>
          <a:r>
            <a:rPr lang="en-US" dirty="0" smtClean="0"/>
            <a:t>Pilot Grant Program</a:t>
          </a:r>
          <a:endParaRPr lang="en-US" dirty="0"/>
        </a:p>
      </dgm:t>
    </dgm:pt>
    <dgm:pt modelId="{F66A491B-F373-4E0F-929E-F54A2C264733}" type="parTrans" cxnId="{E3970E7C-8CCF-4063-896A-2F2CFD0A4504}">
      <dgm:prSet/>
      <dgm:spPr/>
      <dgm:t>
        <a:bodyPr/>
        <a:lstStyle/>
        <a:p>
          <a:endParaRPr lang="en-US"/>
        </a:p>
      </dgm:t>
    </dgm:pt>
    <dgm:pt modelId="{1B3F203E-A67E-42DA-A2C6-048BC2F0EA71}" type="sibTrans" cxnId="{E3970E7C-8CCF-4063-896A-2F2CFD0A4504}">
      <dgm:prSet/>
      <dgm:spPr/>
      <dgm:t>
        <a:bodyPr/>
        <a:lstStyle/>
        <a:p>
          <a:endParaRPr lang="en-US"/>
        </a:p>
      </dgm:t>
    </dgm:pt>
    <dgm:pt modelId="{295C01AC-7902-47B7-ACF4-762FCD140957}">
      <dgm:prSet phldrT="[Text]"/>
      <dgm:spPr/>
      <dgm:t>
        <a:bodyPr/>
        <a:lstStyle/>
        <a:p>
          <a:r>
            <a:rPr lang="en-US" dirty="0" smtClean="0"/>
            <a:t>2015-2016</a:t>
          </a:r>
          <a:endParaRPr lang="en-US" dirty="0"/>
        </a:p>
      </dgm:t>
    </dgm:pt>
    <dgm:pt modelId="{B8F93EE2-2504-4F51-AD92-DF9B217F8570}" type="parTrans" cxnId="{08ED514A-8229-41F8-80D4-F80F09672B7B}">
      <dgm:prSet/>
      <dgm:spPr/>
      <dgm:t>
        <a:bodyPr/>
        <a:lstStyle/>
        <a:p>
          <a:endParaRPr lang="en-US"/>
        </a:p>
      </dgm:t>
    </dgm:pt>
    <dgm:pt modelId="{F3A184C4-162F-48D7-B1FA-596CE8AF3906}" type="sibTrans" cxnId="{08ED514A-8229-41F8-80D4-F80F09672B7B}">
      <dgm:prSet/>
      <dgm:spPr/>
      <dgm:t>
        <a:bodyPr/>
        <a:lstStyle/>
        <a:p>
          <a:endParaRPr lang="en-US"/>
        </a:p>
      </dgm:t>
    </dgm:pt>
    <dgm:pt modelId="{E788A49E-3CD0-40E6-9834-58D4F3B3E0A9}">
      <dgm:prSet phldrT="[Text]"/>
      <dgm:spPr/>
      <dgm:t>
        <a:bodyPr/>
        <a:lstStyle/>
        <a:p>
          <a:r>
            <a:rPr lang="en-US" dirty="0" smtClean="0"/>
            <a:t>Cluster Hiring</a:t>
          </a:r>
          <a:endParaRPr lang="en-US" dirty="0"/>
        </a:p>
      </dgm:t>
    </dgm:pt>
    <dgm:pt modelId="{E14BF4F7-96BF-4C08-B50A-6B274A6491F4}" type="parTrans" cxnId="{DF29FC0F-E2A1-49A0-92AF-ACD818A1F73B}">
      <dgm:prSet/>
      <dgm:spPr/>
      <dgm:t>
        <a:bodyPr/>
        <a:lstStyle/>
        <a:p>
          <a:endParaRPr lang="en-US"/>
        </a:p>
      </dgm:t>
    </dgm:pt>
    <dgm:pt modelId="{1B2C69D0-0C75-4D56-9FD7-38B3638F8195}" type="sibTrans" cxnId="{DF29FC0F-E2A1-49A0-92AF-ACD818A1F73B}">
      <dgm:prSet/>
      <dgm:spPr/>
      <dgm:t>
        <a:bodyPr/>
        <a:lstStyle/>
        <a:p>
          <a:endParaRPr lang="en-US"/>
        </a:p>
      </dgm:t>
    </dgm:pt>
    <dgm:pt modelId="{2E27EA44-DE7F-4796-9BD5-1C60209B741C}">
      <dgm:prSet phldrT="[Text]"/>
      <dgm:spPr/>
      <dgm:t>
        <a:bodyPr/>
        <a:lstStyle/>
        <a:p>
          <a:r>
            <a:rPr lang="en-US" dirty="0" smtClean="0"/>
            <a:t>Membership Recruitment</a:t>
          </a:r>
          <a:endParaRPr lang="en-US" dirty="0"/>
        </a:p>
      </dgm:t>
    </dgm:pt>
    <dgm:pt modelId="{07E37DF9-90E5-4F8A-8A4E-BE35D9D78E77}" type="parTrans" cxnId="{60698451-263A-4069-BCAB-FD100590551C}">
      <dgm:prSet/>
      <dgm:spPr/>
      <dgm:t>
        <a:bodyPr/>
        <a:lstStyle/>
        <a:p>
          <a:endParaRPr lang="en-US"/>
        </a:p>
      </dgm:t>
    </dgm:pt>
    <dgm:pt modelId="{3C476F59-C177-4529-A3D7-B5F1B64F65C4}" type="sibTrans" cxnId="{60698451-263A-4069-BCAB-FD100590551C}">
      <dgm:prSet/>
      <dgm:spPr/>
      <dgm:t>
        <a:bodyPr/>
        <a:lstStyle/>
        <a:p>
          <a:endParaRPr lang="en-US"/>
        </a:p>
      </dgm:t>
    </dgm:pt>
    <dgm:pt modelId="{60F93ECF-98CE-4696-BC38-C1CB36E94AE4}" type="pres">
      <dgm:prSet presAssocID="{6EE4676F-52C6-4572-9929-7A3848BFD1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4E1D74-763B-4F57-A482-C1BA0CADC0D1}" type="pres">
      <dgm:prSet presAssocID="{7747DB93-24EC-4E2E-9AF4-A9E6E22FEDFA}" presName="horFlow" presStyleCnt="0"/>
      <dgm:spPr/>
    </dgm:pt>
    <dgm:pt modelId="{69144079-A049-4DCB-B2FA-6F9BFBFD3F0E}" type="pres">
      <dgm:prSet presAssocID="{7747DB93-24EC-4E2E-9AF4-A9E6E22FEDFA}" presName="bigChev" presStyleLbl="node1" presStyleIdx="0" presStyleCnt="5"/>
      <dgm:spPr/>
      <dgm:t>
        <a:bodyPr/>
        <a:lstStyle/>
        <a:p>
          <a:endParaRPr lang="en-US"/>
        </a:p>
      </dgm:t>
    </dgm:pt>
    <dgm:pt modelId="{EC4FA377-0336-47BC-8FEC-017911021467}" type="pres">
      <dgm:prSet presAssocID="{DBB33C1C-77A7-4021-B98B-E1D8462B6C72}" presName="parTrans" presStyleCnt="0"/>
      <dgm:spPr/>
    </dgm:pt>
    <dgm:pt modelId="{76238263-0BF8-4650-9216-9D74DEFECDBD}" type="pres">
      <dgm:prSet presAssocID="{344E58E2-0258-4989-A37A-D3342B7776C7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BFB94-3468-4561-A135-BB395206A9AC}" type="pres">
      <dgm:prSet presAssocID="{7747DB93-24EC-4E2E-9AF4-A9E6E22FEDFA}" presName="vSp" presStyleCnt="0"/>
      <dgm:spPr/>
    </dgm:pt>
    <dgm:pt modelId="{431F3756-BEC5-44F6-9AE9-1A966FBAB289}" type="pres">
      <dgm:prSet presAssocID="{E9786BC1-B6C0-4280-A69F-A0702EB13872}" presName="horFlow" presStyleCnt="0"/>
      <dgm:spPr/>
    </dgm:pt>
    <dgm:pt modelId="{D5B9CC70-CBF8-4F45-8F43-52D9EDC7690D}" type="pres">
      <dgm:prSet presAssocID="{E9786BC1-B6C0-4280-A69F-A0702EB13872}" presName="bigChev" presStyleLbl="node1" presStyleIdx="1" presStyleCnt="5"/>
      <dgm:spPr/>
      <dgm:t>
        <a:bodyPr/>
        <a:lstStyle/>
        <a:p>
          <a:endParaRPr lang="en-US"/>
        </a:p>
      </dgm:t>
    </dgm:pt>
    <dgm:pt modelId="{0137A433-4F93-4620-A5F6-762AF77085A5}" type="pres">
      <dgm:prSet presAssocID="{46583CEF-A9C9-43D2-8B22-B06EFEABD66E}" presName="parTrans" presStyleCnt="0"/>
      <dgm:spPr/>
    </dgm:pt>
    <dgm:pt modelId="{ECC972AE-F6FE-4819-A787-0DE15D6E596E}" type="pres">
      <dgm:prSet presAssocID="{05900419-1099-41CE-AC93-EE6B3782B53A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87A7B-76DC-4F31-BFD8-E6BB085DC900}" type="pres">
      <dgm:prSet presAssocID="{E9786BC1-B6C0-4280-A69F-A0702EB13872}" presName="vSp" presStyleCnt="0"/>
      <dgm:spPr/>
    </dgm:pt>
    <dgm:pt modelId="{CE8F76D7-BDBF-401C-856A-B8FABDB44B56}" type="pres">
      <dgm:prSet presAssocID="{997EB1A2-B5C7-4E18-A2A6-E70C6F23BE46}" presName="horFlow" presStyleCnt="0"/>
      <dgm:spPr/>
    </dgm:pt>
    <dgm:pt modelId="{5E146A0E-369C-49B4-B393-EC2BDF22625A}" type="pres">
      <dgm:prSet presAssocID="{997EB1A2-B5C7-4E18-A2A6-E70C6F23BE46}" presName="bigChev" presStyleLbl="node1" presStyleIdx="2" presStyleCnt="5"/>
      <dgm:spPr/>
      <dgm:t>
        <a:bodyPr/>
        <a:lstStyle/>
        <a:p>
          <a:endParaRPr lang="en-US"/>
        </a:p>
      </dgm:t>
    </dgm:pt>
    <dgm:pt modelId="{9C10D1A7-01F7-4672-B450-5553031FF091}" type="pres">
      <dgm:prSet presAssocID="{4747E849-65A9-4095-A3AC-09B4C3933BCD}" presName="parTrans" presStyleCnt="0"/>
      <dgm:spPr/>
    </dgm:pt>
    <dgm:pt modelId="{0E6D3A6D-DF4B-4D5D-BEFF-20CDC2F900B2}" type="pres">
      <dgm:prSet presAssocID="{C8C7B1B0-162E-49D8-998C-6162D2A9B08C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2FBA4-2096-49C7-B172-3D05332527AC}" type="pres">
      <dgm:prSet presAssocID="{AF979099-D433-40AC-9819-1EA850DB414D}" presName="sibTrans" presStyleCnt="0"/>
      <dgm:spPr/>
    </dgm:pt>
    <dgm:pt modelId="{31CD6511-47C0-49C4-8B14-D45BBC6BF2A1}" type="pres">
      <dgm:prSet presAssocID="{0969698A-E5CF-4AA3-8ED2-387FF432B129}" presName="node" presStyleLbl="alignAccFollowNode1" presStyleIdx="3" presStyleCnt="8" custScaleX="116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26D14-9EB6-49DA-9AB1-E403A024E2D0}" type="pres">
      <dgm:prSet presAssocID="{9D422333-A90F-40AD-A30B-E9AB3CFB3A68}" presName="sibTrans" presStyleCnt="0"/>
      <dgm:spPr/>
    </dgm:pt>
    <dgm:pt modelId="{7EC59B98-C540-40A3-9DEA-B5697A62C6BC}" type="pres">
      <dgm:prSet presAssocID="{2E27EA44-DE7F-4796-9BD5-1C60209B741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6A5DC-9F8D-43E2-BF48-97ABDA7446B5}" type="pres">
      <dgm:prSet presAssocID="{997EB1A2-B5C7-4E18-A2A6-E70C6F23BE46}" presName="vSp" presStyleCnt="0"/>
      <dgm:spPr/>
    </dgm:pt>
    <dgm:pt modelId="{F791D351-4786-4530-B68D-D802EF5B85D6}" type="pres">
      <dgm:prSet presAssocID="{A56AB566-3C32-47AE-B6B2-62C8D158BD24}" presName="horFlow" presStyleCnt="0"/>
      <dgm:spPr/>
    </dgm:pt>
    <dgm:pt modelId="{A07CF874-C555-4571-8DF0-54E1FEEDDFF9}" type="pres">
      <dgm:prSet presAssocID="{A56AB566-3C32-47AE-B6B2-62C8D158BD24}" presName="bigChev" presStyleLbl="node1" presStyleIdx="3" presStyleCnt="5"/>
      <dgm:spPr/>
      <dgm:t>
        <a:bodyPr/>
        <a:lstStyle/>
        <a:p>
          <a:endParaRPr lang="en-US"/>
        </a:p>
      </dgm:t>
    </dgm:pt>
    <dgm:pt modelId="{3002A89C-4518-45D9-AA06-E11A637083A7}" type="pres">
      <dgm:prSet presAssocID="{BEA73A3B-3202-4F40-A6A1-0ECE0CC76642}" presName="parTrans" presStyleCnt="0"/>
      <dgm:spPr/>
    </dgm:pt>
    <dgm:pt modelId="{5D48642C-9A83-43DE-97A8-5983EB6A7E54}" type="pres">
      <dgm:prSet presAssocID="{151EEFC6-1064-4907-883C-2F4EDCA051DA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9E550-AFF3-4840-8795-ABF8A3EC64EB}" type="pres">
      <dgm:prSet presAssocID="{C2EECBA8-6838-49AF-ACF9-C5305D9A0B40}" presName="sibTrans" presStyleCnt="0"/>
      <dgm:spPr/>
    </dgm:pt>
    <dgm:pt modelId="{E8AB23A1-113F-4E0F-A8EA-131C79BE161D}" type="pres">
      <dgm:prSet presAssocID="{F024FD14-F43B-4661-85F3-150998F4870E}" presName="node" presStyleLbl="alignAccFollowNode1" presStyleIdx="6" presStyleCnt="8" custLinFactNeighborX="25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2BD37-969A-42A5-A17C-DCD4A0AD2B6C}" type="pres">
      <dgm:prSet presAssocID="{A56AB566-3C32-47AE-B6B2-62C8D158BD24}" presName="vSp" presStyleCnt="0"/>
      <dgm:spPr/>
    </dgm:pt>
    <dgm:pt modelId="{C79876A1-6270-4366-AACA-7CBAA84D492C}" type="pres">
      <dgm:prSet presAssocID="{295C01AC-7902-47B7-ACF4-762FCD140957}" presName="horFlow" presStyleCnt="0"/>
      <dgm:spPr/>
    </dgm:pt>
    <dgm:pt modelId="{67F53E38-55D9-4FE6-B8AC-849CC37A58FB}" type="pres">
      <dgm:prSet presAssocID="{295C01AC-7902-47B7-ACF4-762FCD140957}" presName="bigChev" presStyleLbl="node1" presStyleIdx="4" presStyleCnt="5"/>
      <dgm:spPr/>
      <dgm:t>
        <a:bodyPr/>
        <a:lstStyle/>
        <a:p>
          <a:endParaRPr lang="en-US"/>
        </a:p>
      </dgm:t>
    </dgm:pt>
    <dgm:pt modelId="{5EE50DAF-B2E5-40DE-999E-EB8CB0028EAC}" type="pres">
      <dgm:prSet presAssocID="{E14BF4F7-96BF-4C08-B50A-6B274A6491F4}" presName="parTrans" presStyleCnt="0"/>
      <dgm:spPr/>
    </dgm:pt>
    <dgm:pt modelId="{8EC00051-98A4-4E71-9D95-6B9A40DABC37}" type="pres">
      <dgm:prSet presAssocID="{E788A49E-3CD0-40E6-9834-58D4F3B3E0A9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9C3AA-CAD6-4B08-ABB9-36F6BA558725}" type="presOf" srcId="{E9786BC1-B6C0-4280-A69F-A0702EB13872}" destId="{D5B9CC70-CBF8-4F45-8F43-52D9EDC7690D}" srcOrd="0" destOrd="0" presId="urn:microsoft.com/office/officeart/2005/8/layout/lProcess3"/>
    <dgm:cxn modelId="{0B1DE890-BE07-4888-AE1E-1DAF48FAD036}" srcId="{997EB1A2-B5C7-4E18-A2A6-E70C6F23BE46}" destId="{0969698A-E5CF-4AA3-8ED2-387FF432B129}" srcOrd="1" destOrd="0" parTransId="{368FE96F-CDF2-4712-8BD0-9702EFA5257F}" sibTransId="{9D422333-A90F-40AD-A30B-E9AB3CFB3A68}"/>
    <dgm:cxn modelId="{13DA13C3-4590-4E8F-BD8E-58B6E6E5A9EE}" type="presOf" srcId="{C8C7B1B0-162E-49D8-998C-6162D2A9B08C}" destId="{0E6D3A6D-DF4B-4D5D-BEFF-20CDC2F900B2}" srcOrd="0" destOrd="0" presId="urn:microsoft.com/office/officeart/2005/8/layout/lProcess3"/>
    <dgm:cxn modelId="{B328B63C-9B28-451F-8741-CB098E0C2B7F}" type="presOf" srcId="{2E27EA44-DE7F-4796-9BD5-1C60209B741C}" destId="{7EC59B98-C540-40A3-9DEA-B5697A62C6BC}" srcOrd="0" destOrd="0" presId="urn:microsoft.com/office/officeart/2005/8/layout/lProcess3"/>
    <dgm:cxn modelId="{734D4735-0E3D-43C1-B931-72C98128D03B}" type="presOf" srcId="{7747DB93-24EC-4E2E-9AF4-A9E6E22FEDFA}" destId="{69144079-A049-4DCB-B2FA-6F9BFBFD3F0E}" srcOrd="0" destOrd="0" presId="urn:microsoft.com/office/officeart/2005/8/layout/lProcess3"/>
    <dgm:cxn modelId="{60698451-263A-4069-BCAB-FD100590551C}" srcId="{997EB1A2-B5C7-4E18-A2A6-E70C6F23BE46}" destId="{2E27EA44-DE7F-4796-9BD5-1C60209B741C}" srcOrd="2" destOrd="0" parTransId="{07E37DF9-90E5-4F8A-8A4E-BE35D9D78E77}" sibTransId="{3C476F59-C177-4529-A3D7-B5F1B64F65C4}"/>
    <dgm:cxn modelId="{79740F72-69C2-4EAE-A623-938D99A9F6AB}" type="presOf" srcId="{E788A49E-3CD0-40E6-9834-58D4F3B3E0A9}" destId="{8EC00051-98A4-4E71-9D95-6B9A40DABC37}" srcOrd="0" destOrd="0" presId="urn:microsoft.com/office/officeart/2005/8/layout/lProcess3"/>
    <dgm:cxn modelId="{453C1888-0599-44B4-9AD2-F66CC10755A7}" srcId="{7747DB93-24EC-4E2E-9AF4-A9E6E22FEDFA}" destId="{344E58E2-0258-4989-A37A-D3342B7776C7}" srcOrd="0" destOrd="0" parTransId="{DBB33C1C-77A7-4021-B98B-E1D8462B6C72}" sibTransId="{803D2FB6-85EB-4EE0-BFFA-5F1D70B454C3}"/>
    <dgm:cxn modelId="{13936E5C-3577-47CF-94B3-864BA37AE734}" srcId="{6EE4676F-52C6-4572-9929-7A3848BFD1D0}" destId="{997EB1A2-B5C7-4E18-A2A6-E70C6F23BE46}" srcOrd="2" destOrd="0" parTransId="{3A2D1590-7283-415B-AAA3-91BC76D4596D}" sibTransId="{A84191A9-36E5-49AC-A1FB-CA7E3C338FE3}"/>
    <dgm:cxn modelId="{26DBB86D-14C1-4C8F-B8C5-AAC86C46A955}" srcId="{6EE4676F-52C6-4572-9929-7A3848BFD1D0}" destId="{A56AB566-3C32-47AE-B6B2-62C8D158BD24}" srcOrd="3" destOrd="0" parTransId="{E92FFE0E-AD13-491A-9C86-66C05A650E2F}" sibTransId="{3FCE8A0E-65B1-40E9-9673-24D3806A7708}"/>
    <dgm:cxn modelId="{E3970E7C-8CCF-4063-896A-2F2CFD0A4504}" srcId="{A56AB566-3C32-47AE-B6B2-62C8D158BD24}" destId="{F024FD14-F43B-4661-85F3-150998F4870E}" srcOrd="1" destOrd="0" parTransId="{F66A491B-F373-4E0F-929E-F54A2C264733}" sibTransId="{1B3F203E-A67E-42DA-A2C6-048BC2F0EA71}"/>
    <dgm:cxn modelId="{C66E24A2-18BC-4061-B7E8-E30CB70B334E}" srcId="{E9786BC1-B6C0-4280-A69F-A0702EB13872}" destId="{05900419-1099-41CE-AC93-EE6B3782B53A}" srcOrd="0" destOrd="0" parTransId="{46583CEF-A9C9-43D2-8B22-B06EFEABD66E}" sibTransId="{120CFE75-4530-455C-856F-F50D53764602}"/>
    <dgm:cxn modelId="{177740E3-2D45-42F2-9C61-322056B654AC}" type="presOf" srcId="{0969698A-E5CF-4AA3-8ED2-387FF432B129}" destId="{31CD6511-47C0-49C4-8B14-D45BBC6BF2A1}" srcOrd="0" destOrd="0" presId="urn:microsoft.com/office/officeart/2005/8/layout/lProcess3"/>
    <dgm:cxn modelId="{7CB2D81C-BFF1-46D1-9ECD-FF77FE365B7E}" type="presOf" srcId="{295C01AC-7902-47B7-ACF4-762FCD140957}" destId="{67F53E38-55D9-4FE6-B8AC-849CC37A58FB}" srcOrd="0" destOrd="0" presId="urn:microsoft.com/office/officeart/2005/8/layout/lProcess3"/>
    <dgm:cxn modelId="{1081C350-6244-49B1-9DF6-1B99F929F48B}" type="presOf" srcId="{151EEFC6-1064-4907-883C-2F4EDCA051DA}" destId="{5D48642C-9A83-43DE-97A8-5983EB6A7E54}" srcOrd="0" destOrd="0" presId="urn:microsoft.com/office/officeart/2005/8/layout/lProcess3"/>
    <dgm:cxn modelId="{AB26A285-ECB8-4C5F-A117-225847EA2793}" srcId="{A56AB566-3C32-47AE-B6B2-62C8D158BD24}" destId="{151EEFC6-1064-4907-883C-2F4EDCA051DA}" srcOrd="0" destOrd="0" parTransId="{BEA73A3B-3202-4F40-A6A1-0ECE0CC76642}" sibTransId="{C2EECBA8-6838-49AF-ACF9-C5305D9A0B40}"/>
    <dgm:cxn modelId="{9F1D19FB-2C9D-4FB1-9BC1-C279C43C2CAF}" type="presOf" srcId="{05900419-1099-41CE-AC93-EE6B3782B53A}" destId="{ECC972AE-F6FE-4819-A787-0DE15D6E596E}" srcOrd="0" destOrd="0" presId="urn:microsoft.com/office/officeart/2005/8/layout/lProcess3"/>
    <dgm:cxn modelId="{E5D21A83-6388-407A-AAE3-84CC6EA7F473}" type="presOf" srcId="{6EE4676F-52C6-4572-9929-7A3848BFD1D0}" destId="{60F93ECF-98CE-4696-BC38-C1CB36E94AE4}" srcOrd="0" destOrd="0" presId="urn:microsoft.com/office/officeart/2005/8/layout/lProcess3"/>
    <dgm:cxn modelId="{DF29FC0F-E2A1-49A0-92AF-ACD818A1F73B}" srcId="{295C01AC-7902-47B7-ACF4-762FCD140957}" destId="{E788A49E-3CD0-40E6-9834-58D4F3B3E0A9}" srcOrd="0" destOrd="0" parTransId="{E14BF4F7-96BF-4C08-B50A-6B274A6491F4}" sibTransId="{1B2C69D0-0C75-4D56-9FD7-38B3638F8195}"/>
    <dgm:cxn modelId="{E18292B4-48EB-434F-A951-54B43B62EE16}" type="presOf" srcId="{997EB1A2-B5C7-4E18-A2A6-E70C6F23BE46}" destId="{5E146A0E-369C-49B4-B393-EC2BDF22625A}" srcOrd="0" destOrd="0" presId="urn:microsoft.com/office/officeart/2005/8/layout/lProcess3"/>
    <dgm:cxn modelId="{9BDCF420-AC2B-49B8-A539-EBC2DADCFCDD}" srcId="{997EB1A2-B5C7-4E18-A2A6-E70C6F23BE46}" destId="{C8C7B1B0-162E-49D8-998C-6162D2A9B08C}" srcOrd="0" destOrd="0" parTransId="{4747E849-65A9-4095-A3AC-09B4C3933BCD}" sibTransId="{AF979099-D433-40AC-9819-1EA850DB414D}"/>
    <dgm:cxn modelId="{80E79669-87CB-472D-82FB-5BCE50B84D30}" type="presOf" srcId="{344E58E2-0258-4989-A37A-D3342B7776C7}" destId="{76238263-0BF8-4650-9216-9D74DEFECDBD}" srcOrd="0" destOrd="0" presId="urn:microsoft.com/office/officeart/2005/8/layout/lProcess3"/>
    <dgm:cxn modelId="{21DADBF8-9FCD-4954-8BE4-00CC572FF96A}" type="presOf" srcId="{A56AB566-3C32-47AE-B6B2-62C8D158BD24}" destId="{A07CF874-C555-4571-8DF0-54E1FEEDDFF9}" srcOrd="0" destOrd="0" presId="urn:microsoft.com/office/officeart/2005/8/layout/lProcess3"/>
    <dgm:cxn modelId="{3B30B155-DA2A-46F4-8035-F4E6B9578A7F}" srcId="{6EE4676F-52C6-4572-9929-7A3848BFD1D0}" destId="{7747DB93-24EC-4E2E-9AF4-A9E6E22FEDFA}" srcOrd="0" destOrd="0" parTransId="{EF37C301-E044-433E-BEC1-FBB6332864E0}" sibTransId="{B6160960-1B7F-483A-803F-55F0BDFA5231}"/>
    <dgm:cxn modelId="{08ED514A-8229-41F8-80D4-F80F09672B7B}" srcId="{6EE4676F-52C6-4572-9929-7A3848BFD1D0}" destId="{295C01AC-7902-47B7-ACF4-762FCD140957}" srcOrd="4" destOrd="0" parTransId="{B8F93EE2-2504-4F51-AD92-DF9B217F8570}" sibTransId="{F3A184C4-162F-48D7-B1FA-596CE8AF3906}"/>
    <dgm:cxn modelId="{B751654D-06C8-4665-829F-E54FA96085D7}" type="presOf" srcId="{F024FD14-F43B-4661-85F3-150998F4870E}" destId="{E8AB23A1-113F-4E0F-A8EA-131C79BE161D}" srcOrd="0" destOrd="0" presId="urn:microsoft.com/office/officeart/2005/8/layout/lProcess3"/>
    <dgm:cxn modelId="{FAF7BBBB-7C25-4792-9D46-6A5E47880651}" srcId="{6EE4676F-52C6-4572-9929-7A3848BFD1D0}" destId="{E9786BC1-B6C0-4280-A69F-A0702EB13872}" srcOrd="1" destOrd="0" parTransId="{863368FD-3E01-4D3A-B527-D2AB37C8B7B2}" sibTransId="{6275D8DF-DE27-4D4F-8227-CDD0910F5E54}"/>
    <dgm:cxn modelId="{280C0223-923A-48C8-A209-B835CAEBCA8A}" type="presParOf" srcId="{60F93ECF-98CE-4696-BC38-C1CB36E94AE4}" destId="{534E1D74-763B-4F57-A482-C1BA0CADC0D1}" srcOrd="0" destOrd="0" presId="urn:microsoft.com/office/officeart/2005/8/layout/lProcess3"/>
    <dgm:cxn modelId="{80B1EC0B-79E7-4426-A632-793107268FD5}" type="presParOf" srcId="{534E1D74-763B-4F57-A482-C1BA0CADC0D1}" destId="{69144079-A049-4DCB-B2FA-6F9BFBFD3F0E}" srcOrd="0" destOrd="0" presId="urn:microsoft.com/office/officeart/2005/8/layout/lProcess3"/>
    <dgm:cxn modelId="{42B80E77-61C5-408F-B709-8767E321EBCF}" type="presParOf" srcId="{534E1D74-763B-4F57-A482-C1BA0CADC0D1}" destId="{EC4FA377-0336-47BC-8FEC-017911021467}" srcOrd="1" destOrd="0" presId="urn:microsoft.com/office/officeart/2005/8/layout/lProcess3"/>
    <dgm:cxn modelId="{4CF30C22-6BFE-4365-A8BE-016E2EC7ABB3}" type="presParOf" srcId="{534E1D74-763B-4F57-A482-C1BA0CADC0D1}" destId="{76238263-0BF8-4650-9216-9D74DEFECDBD}" srcOrd="2" destOrd="0" presId="urn:microsoft.com/office/officeart/2005/8/layout/lProcess3"/>
    <dgm:cxn modelId="{FE0332BA-1D1D-4E1C-81CA-A2B3EB0E8E40}" type="presParOf" srcId="{60F93ECF-98CE-4696-BC38-C1CB36E94AE4}" destId="{650BFB94-3468-4561-A135-BB395206A9AC}" srcOrd="1" destOrd="0" presId="urn:microsoft.com/office/officeart/2005/8/layout/lProcess3"/>
    <dgm:cxn modelId="{BF03ECBA-7FB3-4163-9D14-CCACA4689231}" type="presParOf" srcId="{60F93ECF-98CE-4696-BC38-C1CB36E94AE4}" destId="{431F3756-BEC5-44F6-9AE9-1A966FBAB289}" srcOrd="2" destOrd="0" presId="urn:microsoft.com/office/officeart/2005/8/layout/lProcess3"/>
    <dgm:cxn modelId="{184864F5-86E6-4828-9EEE-0532BE53D391}" type="presParOf" srcId="{431F3756-BEC5-44F6-9AE9-1A966FBAB289}" destId="{D5B9CC70-CBF8-4F45-8F43-52D9EDC7690D}" srcOrd="0" destOrd="0" presId="urn:microsoft.com/office/officeart/2005/8/layout/lProcess3"/>
    <dgm:cxn modelId="{784FFAD6-F4D6-48F9-A5D1-D108F0DEDA97}" type="presParOf" srcId="{431F3756-BEC5-44F6-9AE9-1A966FBAB289}" destId="{0137A433-4F93-4620-A5F6-762AF77085A5}" srcOrd="1" destOrd="0" presId="urn:microsoft.com/office/officeart/2005/8/layout/lProcess3"/>
    <dgm:cxn modelId="{2AC616EE-3F58-45AA-A4E4-D6C375742551}" type="presParOf" srcId="{431F3756-BEC5-44F6-9AE9-1A966FBAB289}" destId="{ECC972AE-F6FE-4819-A787-0DE15D6E596E}" srcOrd="2" destOrd="0" presId="urn:microsoft.com/office/officeart/2005/8/layout/lProcess3"/>
    <dgm:cxn modelId="{580AD895-BFA6-4A54-A0AB-621E1ADA14AF}" type="presParOf" srcId="{60F93ECF-98CE-4696-BC38-C1CB36E94AE4}" destId="{F6E87A7B-76DC-4F31-BFD8-E6BB085DC900}" srcOrd="3" destOrd="0" presId="urn:microsoft.com/office/officeart/2005/8/layout/lProcess3"/>
    <dgm:cxn modelId="{1C44D28C-FD13-490C-BCA8-D633EA1F7E0D}" type="presParOf" srcId="{60F93ECF-98CE-4696-BC38-C1CB36E94AE4}" destId="{CE8F76D7-BDBF-401C-856A-B8FABDB44B56}" srcOrd="4" destOrd="0" presId="urn:microsoft.com/office/officeart/2005/8/layout/lProcess3"/>
    <dgm:cxn modelId="{90461B78-1F46-4655-8194-7A7FEB8535BC}" type="presParOf" srcId="{CE8F76D7-BDBF-401C-856A-B8FABDB44B56}" destId="{5E146A0E-369C-49B4-B393-EC2BDF22625A}" srcOrd="0" destOrd="0" presId="urn:microsoft.com/office/officeart/2005/8/layout/lProcess3"/>
    <dgm:cxn modelId="{70191EDD-1A75-4B4F-9051-F28606D11067}" type="presParOf" srcId="{CE8F76D7-BDBF-401C-856A-B8FABDB44B56}" destId="{9C10D1A7-01F7-4672-B450-5553031FF091}" srcOrd="1" destOrd="0" presId="urn:microsoft.com/office/officeart/2005/8/layout/lProcess3"/>
    <dgm:cxn modelId="{F87CBD89-3FE9-40BE-989B-F62DF375B5B8}" type="presParOf" srcId="{CE8F76D7-BDBF-401C-856A-B8FABDB44B56}" destId="{0E6D3A6D-DF4B-4D5D-BEFF-20CDC2F900B2}" srcOrd="2" destOrd="0" presId="urn:microsoft.com/office/officeart/2005/8/layout/lProcess3"/>
    <dgm:cxn modelId="{248A0322-5E62-4FEC-8249-112D091E0CD2}" type="presParOf" srcId="{CE8F76D7-BDBF-401C-856A-B8FABDB44B56}" destId="{67A2FBA4-2096-49C7-B172-3D05332527AC}" srcOrd="3" destOrd="0" presId="urn:microsoft.com/office/officeart/2005/8/layout/lProcess3"/>
    <dgm:cxn modelId="{47CEA1DE-A877-4AA5-8713-EBA3C20C9348}" type="presParOf" srcId="{CE8F76D7-BDBF-401C-856A-B8FABDB44B56}" destId="{31CD6511-47C0-49C4-8B14-D45BBC6BF2A1}" srcOrd="4" destOrd="0" presId="urn:microsoft.com/office/officeart/2005/8/layout/lProcess3"/>
    <dgm:cxn modelId="{307C12EF-D74F-43D0-843E-CFCDFEB522FD}" type="presParOf" srcId="{CE8F76D7-BDBF-401C-856A-B8FABDB44B56}" destId="{AAD26D14-9EB6-49DA-9AB1-E403A024E2D0}" srcOrd="5" destOrd="0" presId="urn:microsoft.com/office/officeart/2005/8/layout/lProcess3"/>
    <dgm:cxn modelId="{F51C657A-9D56-40AE-A1D8-AD580CFD01FF}" type="presParOf" srcId="{CE8F76D7-BDBF-401C-856A-B8FABDB44B56}" destId="{7EC59B98-C540-40A3-9DEA-B5697A62C6BC}" srcOrd="6" destOrd="0" presId="urn:microsoft.com/office/officeart/2005/8/layout/lProcess3"/>
    <dgm:cxn modelId="{DE78BBF9-9E00-4143-97B8-E8A208EE8509}" type="presParOf" srcId="{60F93ECF-98CE-4696-BC38-C1CB36E94AE4}" destId="{0186A5DC-9F8D-43E2-BF48-97ABDA7446B5}" srcOrd="5" destOrd="0" presId="urn:microsoft.com/office/officeart/2005/8/layout/lProcess3"/>
    <dgm:cxn modelId="{A21A4254-C526-4C40-B313-2EE55F876CF3}" type="presParOf" srcId="{60F93ECF-98CE-4696-BC38-C1CB36E94AE4}" destId="{F791D351-4786-4530-B68D-D802EF5B85D6}" srcOrd="6" destOrd="0" presId="urn:microsoft.com/office/officeart/2005/8/layout/lProcess3"/>
    <dgm:cxn modelId="{17BBC2F3-33D4-4E2E-B182-19B723517BC0}" type="presParOf" srcId="{F791D351-4786-4530-B68D-D802EF5B85D6}" destId="{A07CF874-C555-4571-8DF0-54E1FEEDDFF9}" srcOrd="0" destOrd="0" presId="urn:microsoft.com/office/officeart/2005/8/layout/lProcess3"/>
    <dgm:cxn modelId="{F5E5C024-F9D7-4917-9BC4-788D7B559F93}" type="presParOf" srcId="{F791D351-4786-4530-B68D-D802EF5B85D6}" destId="{3002A89C-4518-45D9-AA06-E11A637083A7}" srcOrd="1" destOrd="0" presId="urn:microsoft.com/office/officeart/2005/8/layout/lProcess3"/>
    <dgm:cxn modelId="{FDFE0842-9EBF-4C6A-9DDD-1D1AD837F8FF}" type="presParOf" srcId="{F791D351-4786-4530-B68D-D802EF5B85D6}" destId="{5D48642C-9A83-43DE-97A8-5983EB6A7E54}" srcOrd="2" destOrd="0" presId="urn:microsoft.com/office/officeart/2005/8/layout/lProcess3"/>
    <dgm:cxn modelId="{78C62437-F51A-4596-988D-95F9B3BB8C01}" type="presParOf" srcId="{F791D351-4786-4530-B68D-D802EF5B85D6}" destId="{1F19E550-AFF3-4840-8795-ABF8A3EC64EB}" srcOrd="3" destOrd="0" presId="urn:microsoft.com/office/officeart/2005/8/layout/lProcess3"/>
    <dgm:cxn modelId="{69DC06CA-637C-493F-A7A6-064FBF0E2741}" type="presParOf" srcId="{F791D351-4786-4530-B68D-D802EF5B85D6}" destId="{E8AB23A1-113F-4E0F-A8EA-131C79BE161D}" srcOrd="4" destOrd="0" presId="urn:microsoft.com/office/officeart/2005/8/layout/lProcess3"/>
    <dgm:cxn modelId="{40443A66-3D1E-4C30-8301-BF30EEF1F560}" type="presParOf" srcId="{60F93ECF-98CE-4696-BC38-C1CB36E94AE4}" destId="{6652BD37-969A-42A5-A17C-DCD4A0AD2B6C}" srcOrd="7" destOrd="0" presId="urn:microsoft.com/office/officeart/2005/8/layout/lProcess3"/>
    <dgm:cxn modelId="{89498017-A3C2-4E36-A13F-6DE864D6475F}" type="presParOf" srcId="{60F93ECF-98CE-4696-BC38-C1CB36E94AE4}" destId="{C79876A1-6270-4366-AACA-7CBAA84D492C}" srcOrd="8" destOrd="0" presId="urn:microsoft.com/office/officeart/2005/8/layout/lProcess3"/>
    <dgm:cxn modelId="{13216FDE-2EFB-4E5B-BFE8-EA945AF5377A}" type="presParOf" srcId="{C79876A1-6270-4366-AACA-7CBAA84D492C}" destId="{67F53E38-55D9-4FE6-B8AC-849CC37A58FB}" srcOrd="0" destOrd="0" presId="urn:microsoft.com/office/officeart/2005/8/layout/lProcess3"/>
    <dgm:cxn modelId="{BFBE0982-C38D-4DCE-AFBA-4D471F83FBB0}" type="presParOf" srcId="{C79876A1-6270-4366-AACA-7CBAA84D492C}" destId="{5EE50DAF-B2E5-40DE-999E-EB8CB0028EAC}" srcOrd="1" destOrd="0" presId="urn:microsoft.com/office/officeart/2005/8/layout/lProcess3"/>
    <dgm:cxn modelId="{9FCC2585-4F56-4CA3-8477-6371A415A905}" type="presParOf" srcId="{C79876A1-6270-4366-AACA-7CBAA84D492C}" destId="{8EC00051-98A4-4E71-9D95-6B9A40DABC3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44079-A049-4DCB-B2FA-6F9BFBFD3F0E}">
      <dsp:nvSpPr>
        <dsp:cNvPr id="0" name=""/>
        <dsp:cNvSpPr/>
      </dsp:nvSpPr>
      <dsp:spPr>
        <a:xfrm>
          <a:off x="6485" y="78128"/>
          <a:ext cx="2602222" cy="10408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Spring 2014</a:t>
          </a:r>
          <a:endParaRPr lang="en-US" sz="3400" kern="1200" dirty="0"/>
        </a:p>
      </dsp:txBody>
      <dsp:txXfrm>
        <a:off x="526930" y="78128"/>
        <a:ext cx="1561333" cy="1040889"/>
      </dsp:txXfrm>
    </dsp:sp>
    <dsp:sp modelId="{76238263-0BF8-4650-9216-9D74DEFECDBD}">
      <dsp:nvSpPr>
        <dsp:cNvPr id="0" name=""/>
        <dsp:cNvSpPr/>
      </dsp:nvSpPr>
      <dsp:spPr>
        <a:xfrm>
          <a:off x="2270419" y="166603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Idea &amp; </a:t>
          </a:r>
          <a:r>
            <a:rPr lang="en-US" sz="1900" kern="1200" dirty="0" smtClean="0"/>
            <a:t>Funding</a:t>
          </a:r>
          <a:endParaRPr lang="en-US" sz="1900" kern="1200" dirty="0"/>
        </a:p>
      </dsp:txBody>
      <dsp:txXfrm>
        <a:off x="2702388" y="166603"/>
        <a:ext cx="1295907" cy="863937"/>
      </dsp:txXfrm>
    </dsp:sp>
    <dsp:sp modelId="{D5B9CC70-CBF8-4F45-8F43-52D9EDC7690D}">
      <dsp:nvSpPr>
        <dsp:cNvPr id="0" name=""/>
        <dsp:cNvSpPr/>
      </dsp:nvSpPr>
      <dsp:spPr>
        <a:xfrm>
          <a:off x="6485" y="1264741"/>
          <a:ext cx="2602222" cy="1040889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Summer 2014</a:t>
          </a:r>
          <a:endParaRPr lang="en-US" sz="3400" kern="1200" dirty="0"/>
        </a:p>
      </dsp:txBody>
      <dsp:txXfrm>
        <a:off x="526930" y="1264741"/>
        <a:ext cx="1561333" cy="1040889"/>
      </dsp:txXfrm>
    </dsp:sp>
    <dsp:sp modelId="{ECC972AE-F6FE-4819-A787-0DE15D6E596E}">
      <dsp:nvSpPr>
        <dsp:cNvPr id="0" name=""/>
        <dsp:cNvSpPr/>
      </dsp:nvSpPr>
      <dsp:spPr>
        <a:xfrm>
          <a:off x="2270419" y="1353217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-563673"/>
            <a:satOff val="3165"/>
            <a:lumOff val="20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Executive Committee</a:t>
          </a:r>
          <a:endParaRPr lang="en-US" sz="1900" kern="1200" dirty="0"/>
        </a:p>
      </dsp:txBody>
      <dsp:txXfrm>
        <a:off x="2702388" y="1353217"/>
        <a:ext cx="1295907" cy="863937"/>
      </dsp:txXfrm>
    </dsp:sp>
    <dsp:sp modelId="{5E146A0E-369C-49B4-B393-EC2BDF22625A}">
      <dsp:nvSpPr>
        <dsp:cNvPr id="0" name=""/>
        <dsp:cNvSpPr/>
      </dsp:nvSpPr>
      <dsp:spPr>
        <a:xfrm>
          <a:off x="6485" y="2451355"/>
          <a:ext cx="2602222" cy="104088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Fall 2014</a:t>
          </a:r>
          <a:endParaRPr lang="en-US" sz="3400" kern="1200" dirty="0"/>
        </a:p>
      </dsp:txBody>
      <dsp:txXfrm>
        <a:off x="526930" y="2451355"/>
        <a:ext cx="1561333" cy="1040889"/>
      </dsp:txXfrm>
    </dsp:sp>
    <dsp:sp modelId="{0E6D3A6D-DF4B-4D5D-BEFF-20CDC2F900B2}">
      <dsp:nvSpPr>
        <dsp:cNvPr id="0" name=""/>
        <dsp:cNvSpPr/>
      </dsp:nvSpPr>
      <dsp:spPr>
        <a:xfrm>
          <a:off x="2270419" y="2539831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-1127346"/>
            <a:satOff val="6331"/>
            <a:lumOff val="40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Kick-Off Meeting</a:t>
          </a:r>
          <a:endParaRPr lang="en-US" sz="1900" kern="1200" dirty="0"/>
        </a:p>
      </dsp:txBody>
      <dsp:txXfrm>
        <a:off x="2702388" y="2539831"/>
        <a:ext cx="1295907" cy="863937"/>
      </dsp:txXfrm>
    </dsp:sp>
    <dsp:sp modelId="{31CD6511-47C0-49C4-8B14-D45BBC6BF2A1}">
      <dsp:nvSpPr>
        <dsp:cNvPr id="0" name=""/>
        <dsp:cNvSpPr/>
      </dsp:nvSpPr>
      <dsp:spPr>
        <a:xfrm>
          <a:off x="4127886" y="2539831"/>
          <a:ext cx="2507925" cy="863937"/>
        </a:xfrm>
        <a:prstGeom prst="chevron">
          <a:avLst/>
        </a:prstGeom>
        <a:solidFill>
          <a:schemeClr val="accent4">
            <a:tint val="40000"/>
            <a:alpha val="90000"/>
            <a:hueOff val="-1691018"/>
            <a:satOff val="9496"/>
            <a:lumOff val="60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Symposium &amp; Research Mixer</a:t>
          </a:r>
          <a:endParaRPr lang="en-US" sz="1900" kern="1200" dirty="0"/>
        </a:p>
      </dsp:txBody>
      <dsp:txXfrm>
        <a:off x="4559855" y="2539831"/>
        <a:ext cx="1643988" cy="863937"/>
      </dsp:txXfrm>
    </dsp:sp>
    <dsp:sp modelId="{7EC59B98-C540-40A3-9DEA-B5697A62C6BC}">
      <dsp:nvSpPr>
        <dsp:cNvPr id="0" name=""/>
        <dsp:cNvSpPr/>
      </dsp:nvSpPr>
      <dsp:spPr>
        <a:xfrm>
          <a:off x="6333433" y="2539831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-2254691"/>
            <a:satOff val="12661"/>
            <a:lumOff val="80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Membership Recruitment</a:t>
          </a:r>
          <a:endParaRPr lang="en-US" sz="1900" kern="1200" dirty="0"/>
        </a:p>
      </dsp:txBody>
      <dsp:txXfrm>
        <a:off x="6765402" y="2539831"/>
        <a:ext cx="1295907" cy="863937"/>
      </dsp:txXfrm>
    </dsp:sp>
    <dsp:sp modelId="{A07CF874-C555-4571-8DF0-54E1FEEDDFF9}">
      <dsp:nvSpPr>
        <dsp:cNvPr id="0" name=""/>
        <dsp:cNvSpPr/>
      </dsp:nvSpPr>
      <dsp:spPr>
        <a:xfrm>
          <a:off x="6485" y="3637969"/>
          <a:ext cx="2602222" cy="1040889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Winter 2015</a:t>
          </a:r>
          <a:endParaRPr lang="en-US" sz="3400" kern="1200" dirty="0"/>
        </a:p>
      </dsp:txBody>
      <dsp:txXfrm>
        <a:off x="526930" y="3637969"/>
        <a:ext cx="1561333" cy="1040889"/>
      </dsp:txXfrm>
    </dsp:sp>
    <dsp:sp modelId="{5D48642C-9A83-43DE-97A8-5983EB6A7E54}">
      <dsp:nvSpPr>
        <dsp:cNvPr id="0" name=""/>
        <dsp:cNvSpPr/>
      </dsp:nvSpPr>
      <dsp:spPr>
        <a:xfrm>
          <a:off x="2270419" y="3726444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-2818364"/>
            <a:satOff val="15826"/>
            <a:lumOff val="100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 Interest Groups</a:t>
          </a:r>
          <a:endParaRPr lang="en-US" sz="1900" kern="1200" dirty="0"/>
        </a:p>
      </dsp:txBody>
      <dsp:txXfrm>
        <a:off x="2702388" y="3726444"/>
        <a:ext cx="1295907" cy="863937"/>
      </dsp:txXfrm>
    </dsp:sp>
    <dsp:sp modelId="{E8AB23A1-113F-4E0F-A8EA-131C79BE161D}">
      <dsp:nvSpPr>
        <dsp:cNvPr id="0" name=""/>
        <dsp:cNvSpPr/>
      </dsp:nvSpPr>
      <dsp:spPr>
        <a:xfrm>
          <a:off x="4206371" y="3726444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-3382037"/>
            <a:satOff val="18992"/>
            <a:lumOff val="120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382037"/>
              <a:satOff val="18992"/>
              <a:lumOff val="1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Pilot Grant Program</a:t>
          </a:r>
          <a:endParaRPr lang="en-US" sz="1900" kern="1200" dirty="0"/>
        </a:p>
      </dsp:txBody>
      <dsp:txXfrm>
        <a:off x="4638340" y="3726444"/>
        <a:ext cx="1295907" cy="863937"/>
      </dsp:txXfrm>
    </dsp:sp>
    <dsp:sp modelId="{67F53E38-55D9-4FE6-B8AC-849CC37A58FB}">
      <dsp:nvSpPr>
        <dsp:cNvPr id="0" name=""/>
        <dsp:cNvSpPr/>
      </dsp:nvSpPr>
      <dsp:spPr>
        <a:xfrm>
          <a:off x="6485" y="4824582"/>
          <a:ext cx="2602222" cy="104088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2015-2016</a:t>
          </a:r>
          <a:endParaRPr lang="en-US" sz="3400" kern="1200" dirty="0"/>
        </a:p>
      </dsp:txBody>
      <dsp:txXfrm>
        <a:off x="526930" y="4824582"/>
        <a:ext cx="1561333" cy="1040889"/>
      </dsp:txXfrm>
    </dsp:sp>
    <dsp:sp modelId="{8EC00051-98A4-4E71-9D95-6B9A40DABC37}">
      <dsp:nvSpPr>
        <dsp:cNvPr id="0" name=""/>
        <dsp:cNvSpPr/>
      </dsp:nvSpPr>
      <dsp:spPr>
        <a:xfrm>
          <a:off x="2270419" y="4913058"/>
          <a:ext cx="2159844" cy="863937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Cluster Hiring</a:t>
          </a:r>
          <a:endParaRPr lang="en-US" sz="1900" kern="1200" dirty="0"/>
        </a:p>
      </dsp:txBody>
      <dsp:txXfrm>
        <a:off x="2702388" y="4913058"/>
        <a:ext cx="1295907" cy="86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4DD0E-7295-4F48-966F-BB36A2453CA8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3297-F68D-4682-BFB3-7AAACDDA6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6261B-01E3-43BD-B841-18DC7C4B0C2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3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</a:t>
            </a:r>
            <a:r>
              <a:rPr lang="en-US" baseline="0" dirty="0" smtClean="0"/>
              <a:t> is determined by a series of complex influences – as represented by the concentric circles around the family.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speakers who will discuss specifically the role of genetics (Ken Smith), the role of environment (Ming Wen), and the role of health care (Joe Stanford)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the multiple layers of influence</a:t>
            </a:r>
            <a:r>
              <a:rPr lang="en-US" baseline="0" dirty="0" smtClean="0"/>
              <a:t> and dynamics – it becomes clear that a unique set of methods and models are needed to account for these complexities.  Jon  </a:t>
            </a:r>
            <a:r>
              <a:rPr lang="en-US" baseline="0" dirty="0" err="1" smtClean="0"/>
              <a:t>Butner</a:t>
            </a:r>
            <a:r>
              <a:rPr lang="en-US" baseline="0" dirty="0" smtClean="0"/>
              <a:t>, Psychology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finally, we need to consider how this</a:t>
            </a:r>
            <a:r>
              <a:rPr lang="en-US" baseline="0" dirty="0" smtClean="0"/>
              <a:t> theoretical model can be extended into real-world application.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Becky </a:t>
            </a:r>
            <a:r>
              <a:rPr lang="en-US" baseline="0" dirty="0" err="1" smtClean="0"/>
              <a:t>Utz</a:t>
            </a:r>
            <a:r>
              <a:rPr lang="en-US" baseline="0" dirty="0" smtClean="0"/>
              <a:t> (Sociology) will speak about intervention and dissemination efforts associated with families and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4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6BB1-4070-4254-8569-BC49C398BE4B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ortium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" y="1066800"/>
            <a:ext cx="885825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20" y="5029200"/>
            <a:ext cx="16764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029200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Presentation to Primary Children’s Hospital</a:t>
            </a:r>
            <a:endParaRPr lang="en-US" dirty="0" smtClean="0"/>
          </a:p>
          <a:p>
            <a:r>
              <a:rPr lang="en-US" dirty="0" smtClean="0"/>
              <a:t>Rebecca L. Utz, PhD</a:t>
            </a:r>
          </a:p>
        </p:txBody>
      </p:sp>
    </p:spTree>
    <p:extLst>
      <p:ext uri="{BB962C8B-B14F-4D97-AF65-F5344CB8AC3E}">
        <p14:creationId xmlns:p14="http://schemas.microsoft.com/office/powerpoint/2010/main" val="174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11333" r="17969" b="10000"/>
          <a:stretch>
            <a:fillRect/>
          </a:stretch>
        </p:blipFill>
        <p:spPr bwMode="auto">
          <a:xfrm>
            <a:off x="304800" y="385536"/>
            <a:ext cx="8564105" cy="60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2667000"/>
            <a:ext cx="16002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Family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1371600"/>
            <a:ext cx="4267200" cy="4191000"/>
          </a:xfrm>
          <a:prstGeom prst="ellipse">
            <a:avLst/>
          </a:prstGeom>
          <a:solidFill>
            <a:srgbClr val="FFFF00">
              <a:alpha val="32941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5257800" y="2057400"/>
            <a:ext cx="3657600" cy="2590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Intervention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Dissemination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791200"/>
            <a:ext cx="28956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Methods &amp; Data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11333" r="17969" b="10000"/>
          <a:stretch>
            <a:fillRect/>
          </a:stretch>
        </p:blipFill>
        <p:spPr bwMode="auto">
          <a:xfrm>
            <a:off x="304800" y="385536"/>
            <a:ext cx="8564105" cy="60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2667000"/>
            <a:ext cx="16002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Family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1371600"/>
            <a:ext cx="4267200" cy="4191000"/>
          </a:xfrm>
          <a:prstGeom prst="ellipse">
            <a:avLst/>
          </a:prstGeom>
          <a:solidFill>
            <a:srgbClr val="FFFF00">
              <a:alpha val="32941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5257800" y="2057400"/>
            <a:ext cx="3657600" cy="2590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Intervention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Dissemination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791200"/>
            <a:ext cx="28956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Methods &amp; Data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762000"/>
            <a:ext cx="7391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Comprehensive, Family-Based Model of Health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06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11" t="42091"/>
          <a:stretch/>
        </p:blipFill>
        <p:spPr>
          <a:xfrm>
            <a:off x="2362200" y="2590800"/>
            <a:ext cx="6553199" cy="4039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82" t="10171" r="32300" b="64941"/>
          <a:stretch/>
        </p:blipFill>
        <p:spPr>
          <a:xfrm>
            <a:off x="0" y="0"/>
            <a:ext cx="914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projectaccelerator.co.uk/wp-content/uploads/2011/08/iStock_000007274585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" y="0"/>
            <a:ext cx="9056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46606">
            <a:off x="522518" y="1095758"/>
            <a:ext cx="284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Ideas?</a:t>
            </a:r>
          </a:p>
          <a:p>
            <a:r>
              <a:rPr lang="en-US" sz="2800" b="1" dirty="0" smtClean="0"/>
              <a:t>Opportunities?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7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Partnership &amp; Mutual Benefit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524000"/>
            <a:ext cx="85534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tah.edu/faculty/c-fahr/grant-winners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800812" cy="655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8673" y="3408218"/>
            <a:ext cx="2863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C-FAHR will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re-issue a </a:t>
            </a:r>
          </a:p>
          <a:p>
            <a:pPr lvl="0" algn="ctr"/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pilot grant program </a:t>
            </a:r>
          </a:p>
          <a:p>
            <a:pPr lvl="0" algn="ctr"/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Spring 2016.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7623" y="13993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Research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ortium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85825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085850" y="4876800"/>
            <a:ext cx="7848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Submit your </a:t>
            </a:r>
            <a:r>
              <a:rPr lang="en-US" sz="2400" b="1" dirty="0" err="1">
                <a:solidFill>
                  <a:srgbClr val="FF0000"/>
                </a:solidFill>
              </a:rPr>
              <a:t>biosketch</a:t>
            </a:r>
            <a:r>
              <a:rPr lang="en-US" sz="2400" b="1" dirty="0">
                <a:solidFill>
                  <a:srgbClr val="FF0000"/>
                </a:solidFill>
              </a:rPr>
              <a:t> to become an Affiliated Member  </a:t>
            </a:r>
          </a:p>
          <a:p>
            <a:pPr lvl="0" algn="r">
              <a:spcBef>
                <a:spcPct val="20000"/>
              </a:spcBef>
            </a:pPr>
            <a:r>
              <a:rPr lang="en-US" sz="2400" i="1" dirty="0">
                <a:solidFill>
                  <a:srgbClr val="4F81BD"/>
                </a:solidFill>
              </a:rPr>
              <a:t>C-FAHR-info@utah.edu</a:t>
            </a:r>
            <a:endParaRPr lang="en-US" sz="24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61" y="6164759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640913"/>
            <a:ext cx="437461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i="1" dirty="0" smtClean="0"/>
          </a:p>
          <a:p>
            <a:r>
              <a:rPr lang="en-US" sz="2800" dirty="0" smtClean="0"/>
              <a:t>An interdisciplinary group of researchers interested in </a:t>
            </a:r>
            <a:r>
              <a:rPr lang="en-US" sz="2800" u="sng" dirty="0" smtClean="0"/>
              <a:t>families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health</a:t>
            </a:r>
            <a:r>
              <a:rPr lang="en-US" sz="2800" dirty="0" smtClean="0"/>
              <a:t> across the </a:t>
            </a:r>
            <a:r>
              <a:rPr lang="en-US" sz="2800" u="sng" dirty="0" smtClean="0"/>
              <a:t>life course</a:t>
            </a:r>
            <a:r>
              <a:rPr lang="en-US" sz="2800" dirty="0" smtClean="0"/>
              <a:t>.</a:t>
            </a:r>
          </a:p>
          <a:p>
            <a:endParaRPr lang="en-US" sz="2000" dirty="0" smtClean="0"/>
          </a:p>
          <a:p>
            <a:r>
              <a:rPr lang="en-US" sz="2400" i="1" dirty="0" smtClean="0">
                <a:solidFill>
                  <a:schemeClr val="accent1"/>
                </a:solidFill>
              </a:rPr>
              <a:t>How can the family be used as a vehicle for </a:t>
            </a:r>
            <a:r>
              <a:rPr lang="en-US" sz="2400" b="1" i="1" dirty="0" smtClean="0">
                <a:solidFill>
                  <a:schemeClr val="accent1"/>
                </a:solidFill>
              </a:rPr>
              <a:t>promoting</a:t>
            </a:r>
            <a:r>
              <a:rPr lang="en-US" sz="2400" i="1" dirty="0" smtClean="0">
                <a:solidFill>
                  <a:schemeClr val="accent1"/>
                </a:solidFill>
              </a:rPr>
              <a:t> health </a:t>
            </a:r>
            <a:r>
              <a:rPr lang="en-US" sz="2400" i="1" dirty="0" smtClean="0">
                <a:solidFill>
                  <a:schemeClr val="accent1"/>
                </a:solidFill>
              </a:rPr>
              <a:t>and/or </a:t>
            </a:r>
            <a:r>
              <a:rPr lang="en-US" sz="2400" b="1" i="1" dirty="0" smtClean="0">
                <a:solidFill>
                  <a:schemeClr val="accent1"/>
                </a:solidFill>
              </a:rPr>
              <a:t>managing</a:t>
            </a:r>
            <a:r>
              <a:rPr lang="en-US" sz="2400" i="1" dirty="0" smtClean="0">
                <a:solidFill>
                  <a:schemeClr val="accent1"/>
                </a:solidFill>
              </a:rPr>
              <a:t> to </a:t>
            </a:r>
            <a:r>
              <a:rPr lang="en-US" sz="2400" i="1" dirty="0" smtClean="0">
                <a:solidFill>
                  <a:schemeClr val="accent1"/>
                </a:solidFill>
              </a:rPr>
              <a:t>chronic </a:t>
            </a:r>
            <a:r>
              <a:rPr lang="en-US" sz="2400" i="1" dirty="0" smtClean="0">
                <a:solidFill>
                  <a:schemeClr val="accent1"/>
                </a:solidFill>
              </a:rPr>
              <a:t>illnesses?  </a:t>
            </a:r>
          </a:p>
          <a:p>
            <a:endParaRPr lang="en-US" sz="2400" i="1" dirty="0">
              <a:solidFill>
                <a:schemeClr val="accent1"/>
              </a:solidFill>
            </a:endParaRPr>
          </a:p>
          <a:p>
            <a:r>
              <a:rPr lang="en-US" sz="2400" i="1" dirty="0" smtClean="0">
                <a:solidFill>
                  <a:schemeClr val="accent1"/>
                </a:solidFill>
              </a:rPr>
              <a:t>How do these family-based outcomes and strategies vary </a:t>
            </a:r>
            <a:r>
              <a:rPr lang="en-US" sz="2400" i="1" dirty="0" smtClean="0">
                <a:solidFill>
                  <a:schemeClr val="accent1"/>
                </a:solidFill>
              </a:rPr>
              <a:t>across developmental </a:t>
            </a:r>
            <a:r>
              <a:rPr lang="en-US" sz="2400" b="1" i="1" dirty="0" smtClean="0">
                <a:solidFill>
                  <a:schemeClr val="accent1"/>
                </a:solidFill>
              </a:rPr>
              <a:t>life stages </a:t>
            </a:r>
            <a:r>
              <a:rPr lang="en-US" sz="2400" i="1" dirty="0" smtClean="0">
                <a:solidFill>
                  <a:schemeClr val="accent1"/>
                </a:solidFill>
              </a:rPr>
              <a:t>(infancy, childhood, adolescence, across adulthood)?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0" y="533400"/>
            <a:ext cx="397977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657600" cy="26670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At </a:t>
            </a:r>
            <a:r>
              <a:rPr lang="en-US" sz="2600" i="1" dirty="0" smtClean="0">
                <a:solidFill>
                  <a:schemeClr val="accent1"/>
                </a:solidFill>
              </a:rPr>
              <a:t>about the same </a:t>
            </a:r>
            <a:r>
              <a:rPr lang="en-US" sz="2600" i="1" dirty="0" smtClean="0">
                <a:solidFill>
                  <a:schemeClr val="accent1"/>
                </a:solidFill>
              </a:rPr>
              <a:t>time</a:t>
            </a:r>
          </a:p>
          <a:p>
            <a:pPr lvl="0">
              <a:buNone/>
              <a:defRPr/>
            </a:pPr>
            <a:endParaRPr lang="en-US" sz="2100" dirty="0"/>
          </a:p>
          <a:p>
            <a:pPr lvl="0">
              <a:buNone/>
              <a:defRPr/>
            </a:pPr>
            <a:r>
              <a:rPr lang="en-US" sz="4000" b="1" dirty="0"/>
              <a:t>    SVP Ruth Watkins issued a call for proposals to </a:t>
            </a:r>
            <a:r>
              <a:rPr lang="en-US" sz="4000" b="1" dirty="0" smtClean="0"/>
              <a:t>a new program……  </a:t>
            </a:r>
          </a:p>
          <a:p>
            <a:pPr lvl="0">
              <a:buNone/>
              <a:defRPr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1333" r="6250" b="6381"/>
          <a:stretch>
            <a:fillRect/>
          </a:stretch>
        </p:blipFill>
        <p:spPr bwMode="auto">
          <a:xfrm>
            <a:off x="3810000" y="762000"/>
            <a:ext cx="502920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9189" y="4450140"/>
            <a:ext cx="8305800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>
              <a:buNone/>
              <a:defRPr/>
            </a:pPr>
            <a:r>
              <a:rPr lang="en-US" sz="2800" dirty="0" smtClean="0"/>
              <a:t>Led by Cindy Berg, a team of approximately 30 faculty members </a:t>
            </a:r>
            <a:r>
              <a:rPr lang="en-US" sz="2800" i="1" dirty="0" smtClean="0"/>
              <a:t>quickly</a:t>
            </a:r>
            <a:r>
              <a:rPr lang="en-US" sz="2800" dirty="0" smtClean="0"/>
              <a:t> </a:t>
            </a:r>
            <a:r>
              <a:rPr lang="en-US" sz="2800" dirty="0"/>
              <a:t>assembled and </a:t>
            </a:r>
            <a:r>
              <a:rPr lang="en-US" sz="2800" i="1" dirty="0" smtClean="0"/>
              <a:t>quickly</a:t>
            </a:r>
            <a:r>
              <a:rPr lang="en-US" sz="2800" dirty="0" smtClean="0"/>
              <a:t> created a TEP </a:t>
            </a:r>
            <a:r>
              <a:rPr lang="en-US" sz="2800" dirty="0"/>
              <a:t>proposal  </a:t>
            </a:r>
            <a:r>
              <a:rPr lang="en-US" sz="2800" dirty="0" smtClean="0"/>
              <a:t>related </a:t>
            </a:r>
            <a:r>
              <a:rPr lang="en-US" sz="2800" dirty="0"/>
              <a:t>to </a:t>
            </a:r>
            <a:r>
              <a:rPr lang="en-US" sz="2800" b="1" u="sng" dirty="0" smtClean="0"/>
              <a:t>families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health</a:t>
            </a:r>
            <a:r>
              <a:rPr lang="en-US" sz="2800" dirty="0"/>
              <a:t> </a:t>
            </a:r>
            <a:r>
              <a:rPr lang="en-US" sz="2800" dirty="0" smtClean="0"/>
              <a:t>across the </a:t>
            </a:r>
            <a:r>
              <a:rPr lang="en-US" sz="2800" b="1" u="sng" dirty="0" smtClean="0"/>
              <a:t>lifespan</a:t>
            </a:r>
            <a:r>
              <a:rPr lang="en-US" sz="2800" dirty="0" smtClean="0"/>
              <a:t>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57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4876800"/>
            <a:ext cx="5486400" cy="795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proposal was selected as one of the </a:t>
            </a:r>
            <a:r>
              <a:rPr lang="en-US" sz="2400" dirty="0"/>
              <a:t>4</a:t>
            </a:r>
            <a:r>
              <a:rPr lang="en-US" sz="2400" dirty="0" smtClean="0"/>
              <a:t> TEP - Cluster Hiring Initiatives.</a:t>
            </a:r>
            <a:endParaRPr lang="en-US" sz="2400" dirty="0"/>
          </a:p>
        </p:txBody>
      </p:sp>
      <p:pic>
        <p:nvPicPr>
          <p:cNvPr id="6146" name="Picture 2" descr="http://truefoodmovement.com/wp-content/uploads/Cheers_we_w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1752600" y="457200"/>
            <a:ext cx="5486400" cy="4114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715000" y="582975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• Lifespan Health and Wellness </a:t>
            </a:r>
            <a:r>
              <a:rPr lang="en-US" sz="1200" dirty="0" smtClean="0"/>
              <a:t>		</a:t>
            </a:r>
          </a:p>
          <a:p>
            <a:r>
              <a:rPr lang="en-US" sz="1200" dirty="0" smtClean="0"/>
              <a:t>• </a:t>
            </a:r>
            <a:r>
              <a:rPr lang="en-US" sz="1200" dirty="0"/>
              <a:t>Digital Humanities </a:t>
            </a:r>
            <a:r>
              <a:rPr lang="en-US" sz="1200" dirty="0" smtClean="0"/>
              <a:t>			</a:t>
            </a:r>
            <a:endParaRPr lang="en-US" sz="1200" dirty="0"/>
          </a:p>
          <a:p>
            <a:r>
              <a:rPr lang="en-US" sz="1200" dirty="0"/>
              <a:t>• Large-Scale Data Analysis/Utah Statistical Center </a:t>
            </a:r>
            <a:r>
              <a:rPr lang="en-US" sz="1200" dirty="0" smtClean="0"/>
              <a:t>	</a:t>
            </a:r>
          </a:p>
          <a:p>
            <a:r>
              <a:rPr lang="en-US" sz="1200" dirty="0" smtClean="0"/>
              <a:t>• </a:t>
            </a:r>
            <a:r>
              <a:rPr lang="en-US" sz="1200" dirty="0"/>
              <a:t>Society, Water and Climate </a:t>
            </a:r>
            <a:r>
              <a:rPr lang="en-US" sz="1200" dirty="0" smtClean="0"/>
              <a:t>		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99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" y="762000"/>
            <a:ext cx="91440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i="1" dirty="0" smtClean="0"/>
              <a:t>An Emerging Consortium</a:t>
            </a:r>
            <a:r>
              <a:rPr lang="en-US" sz="4400" b="0" i="1" dirty="0" smtClean="0"/>
              <a:t> </a:t>
            </a:r>
            <a:r>
              <a:rPr lang="en-US" sz="4400" dirty="0" smtClean="0"/>
              <a:t>+ </a:t>
            </a:r>
            <a:r>
              <a:rPr lang="en-US" sz="2800" b="0" i="1" dirty="0" smtClean="0"/>
              <a:t>Funding for Cluster Hire  </a:t>
            </a:r>
            <a:r>
              <a:rPr lang="en-US" sz="4400" dirty="0" smtClean="0"/>
              <a:t>=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55904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2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900" y="2438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 has </a:t>
            </a:r>
            <a:r>
              <a:rPr lang="en-US" sz="3600" b="1" dirty="0" smtClean="0"/>
              <a:t>not been that long …..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568516"/>
              </p:ext>
            </p:extLst>
          </p:nvPr>
        </p:nvGraphicFramePr>
        <p:xfrm>
          <a:off x="0" y="112931"/>
          <a:ext cx="8499764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6172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What is next?  What else can we accomplish?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0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570779"/>
            <a:ext cx="2989437" cy="63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99" y="3120895"/>
            <a:ext cx="3322456" cy="7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77" y="1752600"/>
            <a:ext cx="2987206" cy="807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212771"/>
            <a:ext cx="2989437" cy="81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77" y="4161998"/>
            <a:ext cx="2987207" cy="854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7677" y="2745263"/>
            <a:ext cx="7865762" cy="537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9140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 over 60 faculty, with another 50 graduate students, representing many different disciplines.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7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11333" r="17969" b="10000"/>
          <a:stretch>
            <a:fillRect/>
          </a:stretch>
        </p:blipFill>
        <p:spPr bwMode="auto">
          <a:xfrm>
            <a:off x="304800" y="385536"/>
            <a:ext cx="8564105" cy="60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2667000"/>
            <a:ext cx="16002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Family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1371600"/>
            <a:ext cx="4267200" cy="4191000"/>
          </a:xfrm>
          <a:prstGeom prst="ellipse">
            <a:avLst/>
          </a:prstGeom>
          <a:solidFill>
            <a:srgbClr val="FFFF00">
              <a:alpha val="32941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11333" r="17969" b="10000"/>
          <a:stretch>
            <a:fillRect/>
          </a:stretch>
        </p:blipFill>
        <p:spPr bwMode="auto">
          <a:xfrm>
            <a:off x="304800" y="385536"/>
            <a:ext cx="8564105" cy="60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86000" y="2667000"/>
            <a:ext cx="16002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Family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1371600"/>
            <a:ext cx="4267200" cy="4191000"/>
          </a:xfrm>
          <a:prstGeom prst="ellipse">
            <a:avLst/>
          </a:prstGeom>
          <a:solidFill>
            <a:srgbClr val="FFFF00">
              <a:alpha val="32941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0200" y="5791200"/>
            <a:ext cx="28956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Methods &amp; Data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388</Words>
  <Application>Microsoft Office PowerPoint</Application>
  <PresentationFormat>On-screen Show (4:3)</PresentationFormat>
  <Paragraphs>71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The proposal was selected as one of the 4 TEP - Cluster Hiring Initiatives.</vt:lpstr>
      <vt:lpstr>An Emerging Consortium + Funding for Cluster Hire 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&amp; Mutual Benefit</vt:lpstr>
      <vt:lpstr>PowerPoint Presentation</vt:lpstr>
      <vt:lpstr>PowerPoint Presentation</vt:lpstr>
    </vt:vector>
  </TitlesOfParts>
  <Company>University Health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Kick-Off Conversation better title? September 8, 2013  C-FAHR Colloquium Series</dc:title>
  <dc:creator>Rebecca Utz</dc:creator>
  <cp:lastModifiedBy>rebecca utz</cp:lastModifiedBy>
  <cp:revision>60</cp:revision>
  <dcterms:created xsi:type="dcterms:W3CDTF">2014-08-13T06:05:28Z</dcterms:created>
  <dcterms:modified xsi:type="dcterms:W3CDTF">2016-02-18T07:06:47Z</dcterms:modified>
</cp:coreProperties>
</file>