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6" r:id="rId2"/>
    <p:sldId id="256" r:id="rId3"/>
    <p:sldId id="331" r:id="rId4"/>
    <p:sldId id="333" r:id="rId5"/>
    <p:sldId id="334" r:id="rId6"/>
    <p:sldId id="332" r:id="rId7"/>
    <p:sldId id="335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ndy Berg" initials="c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61" autoAdjust="0"/>
  </p:normalViewPr>
  <p:slideViewPr>
    <p:cSldViewPr>
      <p:cViewPr>
        <p:scale>
          <a:sx n="57" d="100"/>
          <a:sy n="57" d="100"/>
        </p:scale>
        <p:origin x="-2586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4676F-52C6-4572-9929-7A3848BFD1D0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747DB93-24EC-4E2E-9AF4-A9E6E22FEDFA}">
      <dgm:prSet phldrT="[Text]"/>
      <dgm:spPr/>
      <dgm:t>
        <a:bodyPr/>
        <a:lstStyle/>
        <a:p>
          <a:r>
            <a:rPr lang="en-US" dirty="0" smtClean="0"/>
            <a:t>Spring 2014</a:t>
          </a:r>
          <a:endParaRPr lang="en-US" dirty="0"/>
        </a:p>
      </dgm:t>
    </dgm:pt>
    <dgm:pt modelId="{EF37C301-E044-433E-BEC1-FBB6332864E0}" type="parTrans" cxnId="{3B30B155-DA2A-46F4-8035-F4E6B9578A7F}">
      <dgm:prSet/>
      <dgm:spPr/>
      <dgm:t>
        <a:bodyPr/>
        <a:lstStyle/>
        <a:p>
          <a:endParaRPr lang="en-US"/>
        </a:p>
      </dgm:t>
    </dgm:pt>
    <dgm:pt modelId="{B6160960-1B7F-483A-803F-55F0BDFA5231}" type="sibTrans" cxnId="{3B30B155-DA2A-46F4-8035-F4E6B9578A7F}">
      <dgm:prSet/>
      <dgm:spPr/>
      <dgm:t>
        <a:bodyPr/>
        <a:lstStyle/>
        <a:p>
          <a:endParaRPr lang="en-US"/>
        </a:p>
      </dgm:t>
    </dgm:pt>
    <dgm:pt modelId="{344E58E2-0258-4989-A37A-D3342B7776C7}">
      <dgm:prSet phldrT="[Text]"/>
      <dgm:spPr/>
      <dgm:t>
        <a:bodyPr/>
        <a:lstStyle/>
        <a:p>
          <a:r>
            <a:rPr lang="en-US" dirty="0" smtClean="0"/>
            <a:t>Idea &amp; Initial Proposal</a:t>
          </a:r>
          <a:endParaRPr lang="en-US" dirty="0"/>
        </a:p>
      </dgm:t>
    </dgm:pt>
    <dgm:pt modelId="{DBB33C1C-77A7-4021-B98B-E1D8462B6C72}" type="parTrans" cxnId="{453C1888-0599-44B4-9AD2-F66CC10755A7}">
      <dgm:prSet/>
      <dgm:spPr/>
      <dgm:t>
        <a:bodyPr/>
        <a:lstStyle/>
        <a:p>
          <a:endParaRPr lang="en-US"/>
        </a:p>
      </dgm:t>
    </dgm:pt>
    <dgm:pt modelId="{803D2FB6-85EB-4EE0-BFFA-5F1D70B454C3}" type="sibTrans" cxnId="{453C1888-0599-44B4-9AD2-F66CC10755A7}">
      <dgm:prSet/>
      <dgm:spPr/>
      <dgm:t>
        <a:bodyPr/>
        <a:lstStyle/>
        <a:p>
          <a:endParaRPr lang="en-US"/>
        </a:p>
      </dgm:t>
    </dgm:pt>
    <dgm:pt modelId="{E9786BC1-B6C0-4280-A69F-A0702EB13872}">
      <dgm:prSet phldrT="[Text]"/>
      <dgm:spPr/>
      <dgm:t>
        <a:bodyPr/>
        <a:lstStyle/>
        <a:p>
          <a:r>
            <a:rPr lang="en-US" dirty="0" smtClean="0"/>
            <a:t>Summer 2014</a:t>
          </a:r>
          <a:endParaRPr lang="en-US" dirty="0"/>
        </a:p>
      </dgm:t>
    </dgm:pt>
    <dgm:pt modelId="{863368FD-3E01-4D3A-B527-D2AB37C8B7B2}" type="parTrans" cxnId="{FAF7BBBB-7C25-4792-9D46-6A5E47880651}">
      <dgm:prSet/>
      <dgm:spPr/>
      <dgm:t>
        <a:bodyPr/>
        <a:lstStyle/>
        <a:p>
          <a:endParaRPr lang="en-US"/>
        </a:p>
      </dgm:t>
    </dgm:pt>
    <dgm:pt modelId="{6275D8DF-DE27-4D4F-8227-CDD0910F5E54}" type="sibTrans" cxnId="{FAF7BBBB-7C25-4792-9D46-6A5E47880651}">
      <dgm:prSet/>
      <dgm:spPr/>
      <dgm:t>
        <a:bodyPr/>
        <a:lstStyle/>
        <a:p>
          <a:endParaRPr lang="en-US"/>
        </a:p>
      </dgm:t>
    </dgm:pt>
    <dgm:pt modelId="{05900419-1099-41CE-AC93-EE6B3782B53A}">
      <dgm:prSet phldrT="[Text]"/>
      <dgm:spPr/>
      <dgm:t>
        <a:bodyPr/>
        <a:lstStyle/>
        <a:p>
          <a:r>
            <a:rPr lang="en-US" dirty="0" smtClean="0"/>
            <a:t>Executive Committee</a:t>
          </a:r>
          <a:endParaRPr lang="en-US" dirty="0"/>
        </a:p>
      </dgm:t>
    </dgm:pt>
    <dgm:pt modelId="{46583CEF-A9C9-43D2-8B22-B06EFEABD66E}" type="parTrans" cxnId="{C66E24A2-18BC-4061-B7E8-E30CB70B334E}">
      <dgm:prSet/>
      <dgm:spPr/>
      <dgm:t>
        <a:bodyPr/>
        <a:lstStyle/>
        <a:p>
          <a:endParaRPr lang="en-US"/>
        </a:p>
      </dgm:t>
    </dgm:pt>
    <dgm:pt modelId="{120CFE75-4530-455C-856F-F50D53764602}" type="sibTrans" cxnId="{C66E24A2-18BC-4061-B7E8-E30CB70B334E}">
      <dgm:prSet/>
      <dgm:spPr/>
      <dgm:t>
        <a:bodyPr/>
        <a:lstStyle/>
        <a:p>
          <a:endParaRPr lang="en-US"/>
        </a:p>
      </dgm:t>
    </dgm:pt>
    <dgm:pt modelId="{997EB1A2-B5C7-4E18-A2A6-E70C6F23BE46}">
      <dgm:prSet phldrT="[Text]"/>
      <dgm:spPr/>
      <dgm:t>
        <a:bodyPr/>
        <a:lstStyle/>
        <a:p>
          <a:r>
            <a:rPr lang="en-US" dirty="0" smtClean="0"/>
            <a:t>Fall 2014</a:t>
          </a:r>
          <a:endParaRPr lang="en-US" dirty="0"/>
        </a:p>
      </dgm:t>
    </dgm:pt>
    <dgm:pt modelId="{3A2D1590-7283-415B-AAA3-91BC76D4596D}" type="parTrans" cxnId="{13936E5C-3577-47CF-94B3-864BA37AE734}">
      <dgm:prSet/>
      <dgm:spPr/>
      <dgm:t>
        <a:bodyPr/>
        <a:lstStyle/>
        <a:p>
          <a:endParaRPr lang="en-US"/>
        </a:p>
      </dgm:t>
    </dgm:pt>
    <dgm:pt modelId="{A84191A9-36E5-49AC-A1FB-CA7E3C338FE3}" type="sibTrans" cxnId="{13936E5C-3577-47CF-94B3-864BA37AE734}">
      <dgm:prSet/>
      <dgm:spPr/>
      <dgm:t>
        <a:bodyPr/>
        <a:lstStyle/>
        <a:p>
          <a:endParaRPr lang="en-US"/>
        </a:p>
      </dgm:t>
    </dgm:pt>
    <dgm:pt modelId="{C8C7B1B0-162E-49D8-998C-6162D2A9B08C}">
      <dgm:prSet phldrT="[Text]"/>
      <dgm:spPr/>
      <dgm:t>
        <a:bodyPr/>
        <a:lstStyle/>
        <a:p>
          <a:r>
            <a:rPr lang="en-US" dirty="0" smtClean="0"/>
            <a:t>Kick-Off Meeting</a:t>
          </a:r>
          <a:endParaRPr lang="en-US" dirty="0"/>
        </a:p>
      </dgm:t>
    </dgm:pt>
    <dgm:pt modelId="{4747E849-65A9-4095-A3AC-09B4C3933BCD}" type="parTrans" cxnId="{9BDCF420-AC2B-49B8-A539-EBC2DADCFCDD}">
      <dgm:prSet/>
      <dgm:spPr/>
      <dgm:t>
        <a:bodyPr/>
        <a:lstStyle/>
        <a:p>
          <a:endParaRPr lang="en-US"/>
        </a:p>
      </dgm:t>
    </dgm:pt>
    <dgm:pt modelId="{AF979099-D433-40AC-9819-1EA850DB414D}" type="sibTrans" cxnId="{9BDCF420-AC2B-49B8-A539-EBC2DADCFCDD}">
      <dgm:prSet/>
      <dgm:spPr/>
      <dgm:t>
        <a:bodyPr/>
        <a:lstStyle/>
        <a:p>
          <a:endParaRPr lang="en-US"/>
        </a:p>
      </dgm:t>
    </dgm:pt>
    <dgm:pt modelId="{0969698A-E5CF-4AA3-8ED2-387FF432B129}">
      <dgm:prSet phldrT="[Text]"/>
      <dgm:spPr/>
      <dgm:t>
        <a:bodyPr/>
        <a:lstStyle/>
        <a:p>
          <a:r>
            <a:rPr lang="en-US" dirty="0" smtClean="0"/>
            <a:t>Symposium &amp; Research Mixer</a:t>
          </a:r>
          <a:endParaRPr lang="en-US" dirty="0"/>
        </a:p>
      </dgm:t>
    </dgm:pt>
    <dgm:pt modelId="{368FE96F-CDF2-4712-8BD0-9702EFA5257F}" type="parTrans" cxnId="{0B1DE890-BE07-4888-AE1E-1DAF48FAD036}">
      <dgm:prSet/>
      <dgm:spPr/>
      <dgm:t>
        <a:bodyPr/>
        <a:lstStyle/>
        <a:p>
          <a:endParaRPr lang="en-US"/>
        </a:p>
      </dgm:t>
    </dgm:pt>
    <dgm:pt modelId="{9D422333-A90F-40AD-A30B-E9AB3CFB3A68}" type="sibTrans" cxnId="{0B1DE890-BE07-4888-AE1E-1DAF48FAD036}">
      <dgm:prSet/>
      <dgm:spPr/>
      <dgm:t>
        <a:bodyPr/>
        <a:lstStyle/>
        <a:p>
          <a:endParaRPr lang="en-US"/>
        </a:p>
      </dgm:t>
    </dgm:pt>
    <dgm:pt modelId="{A56AB566-3C32-47AE-B6B2-62C8D158BD24}">
      <dgm:prSet phldrT="[Text]"/>
      <dgm:spPr/>
      <dgm:t>
        <a:bodyPr/>
        <a:lstStyle/>
        <a:p>
          <a:r>
            <a:rPr lang="en-US" dirty="0" smtClean="0"/>
            <a:t>Winter 2014-2015</a:t>
          </a:r>
          <a:endParaRPr lang="en-US" dirty="0"/>
        </a:p>
      </dgm:t>
    </dgm:pt>
    <dgm:pt modelId="{E92FFE0E-AD13-491A-9C86-66C05A650E2F}" type="parTrans" cxnId="{26DBB86D-14C1-4C8F-B8C5-AAC86C46A955}">
      <dgm:prSet/>
      <dgm:spPr/>
      <dgm:t>
        <a:bodyPr/>
        <a:lstStyle/>
        <a:p>
          <a:endParaRPr lang="en-US"/>
        </a:p>
      </dgm:t>
    </dgm:pt>
    <dgm:pt modelId="{3FCE8A0E-65B1-40E9-9673-24D3806A7708}" type="sibTrans" cxnId="{26DBB86D-14C1-4C8F-B8C5-AAC86C46A955}">
      <dgm:prSet/>
      <dgm:spPr/>
      <dgm:t>
        <a:bodyPr/>
        <a:lstStyle/>
        <a:p>
          <a:endParaRPr lang="en-US"/>
        </a:p>
      </dgm:t>
    </dgm:pt>
    <dgm:pt modelId="{151EEFC6-1064-4907-883C-2F4EDCA051DA}">
      <dgm:prSet phldrT="[Text]"/>
      <dgm:spPr/>
      <dgm:t>
        <a:bodyPr/>
        <a:lstStyle/>
        <a:p>
          <a:r>
            <a:rPr lang="en-US" dirty="0" smtClean="0"/>
            <a:t>Job Interviews</a:t>
          </a:r>
          <a:endParaRPr lang="en-US" dirty="0"/>
        </a:p>
      </dgm:t>
    </dgm:pt>
    <dgm:pt modelId="{BEA73A3B-3202-4F40-A6A1-0ECE0CC76642}" type="parTrans" cxnId="{AB26A285-ECB8-4C5F-A117-225847EA2793}">
      <dgm:prSet/>
      <dgm:spPr/>
      <dgm:t>
        <a:bodyPr/>
        <a:lstStyle/>
        <a:p>
          <a:endParaRPr lang="en-US"/>
        </a:p>
      </dgm:t>
    </dgm:pt>
    <dgm:pt modelId="{C2EECBA8-6838-49AF-ACF9-C5305D9A0B40}" type="sibTrans" cxnId="{AB26A285-ECB8-4C5F-A117-225847EA2793}">
      <dgm:prSet/>
      <dgm:spPr/>
      <dgm:t>
        <a:bodyPr/>
        <a:lstStyle/>
        <a:p>
          <a:endParaRPr lang="en-US"/>
        </a:p>
      </dgm:t>
    </dgm:pt>
    <dgm:pt modelId="{8C60A7A9-13FA-47B6-9AF0-19A963F82CAC}">
      <dgm:prSet phldrT="[Text]"/>
      <dgm:spPr/>
      <dgm:t>
        <a:bodyPr/>
        <a:lstStyle/>
        <a:p>
          <a:r>
            <a:rPr lang="en-US" dirty="0" smtClean="0"/>
            <a:t>Student Interest Groups</a:t>
          </a:r>
          <a:endParaRPr lang="en-US" dirty="0"/>
        </a:p>
      </dgm:t>
    </dgm:pt>
    <dgm:pt modelId="{1A4DA416-8988-450C-B4A2-6C44C2CCCA80}" type="parTrans" cxnId="{9B2FECC7-303A-448E-B579-BD9A8DB9FB70}">
      <dgm:prSet/>
      <dgm:spPr/>
      <dgm:t>
        <a:bodyPr/>
        <a:lstStyle/>
        <a:p>
          <a:endParaRPr lang="en-US"/>
        </a:p>
      </dgm:t>
    </dgm:pt>
    <dgm:pt modelId="{C1FC191D-88AA-4852-92D3-6C043F912FF2}" type="sibTrans" cxnId="{9B2FECC7-303A-448E-B579-BD9A8DB9FB70}">
      <dgm:prSet/>
      <dgm:spPr/>
      <dgm:t>
        <a:bodyPr/>
        <a:lstStyle/>
        <a:p>
          <a:endParaRPr lang="en-US"/>
        </a:p>
      </dgm:t>
    </dgm:pt>
    <dgm:pt modelId="{1E872AD7-CAAA-442E-A77B-27C3C272F39A}">
      <dgm:prSet phldrT="[Text]"/>
      <dgm:spPr/>
      <dgm:t>
        <a:bodyPr/>
        <a:lstStyle/>
        <a:p>
          <a:r>
            <a:rPr lang="en-US" dirty="0" smtClean="0"/>
            <a:t>Search Committee</a:t>
          </a:r>
          <a:endParaRPr lang="en-US" dirty="0"/>
        </a:p>
      </dgm:t>
    </dgm:pt>
    <dgm:pt modelId="{018F4CD0-761F-452A-A546-AB0F4E1C144C}" type="parTrans" cxnId="{0A392089-58BA-4088-8B1D-0FA9FC6BB989}">
      <dgm:prSet/>
      <dgm:spPr/>
      <dgm:t>
        <a:bodyPr/>
        <a:lstStyle/>
        <a:p>
          <a:endParaRPr lang="en-US"/>
        </a:p>
      </dgm:t>
    </dgm:pt>
    <dgm:pt modelId="{B8BC462B-1288-4AE9-BCD9-D54269494BCC}" type="sibTrans" cxnId="{0A392089-58BA-4088-8B1D-0FA9FC6BB989}">
      <dgm:prSet/>
      <dgm:spPr/>
      <dgm:t>
        <a:bodyPr/>
        <a:lstStyle/>
        <a:p>
          <a:endParaRPr lang="en-US"/>
        </a:p>
      </dgm:t>
    </dgm:pt>
    <dgm:pt modelId="{F024FD14-F43B-4661-85F3-150998F4870E}">
      <dgm:prSet phldrT="[Text]"/>
      <dgm:spPr/>
      <dgm:t>
        <a:bodyPr/>
        <a:lstStyle/>
        <a:p>
          <a:r>
            <a:rPr lang="en-US" dirty="0" smtClean="0"/>
            <a:t>Pilot Grant Program</a:t>
          </a:r>
          <a:endParaRPr lang="en-US" dirty="0"/>
        </a:p>
      </dgm:t>
    </dgm:pt>
    <dgm:pt modelId="{F66A491B-F373-4E0F-929E-F54A2C264733}" type="parTrans" cxnId="{E3970E7C-8CCF-4063-896A-2F2CFD0A4504}">
      <dgm:prSet/>
      <dgm:spPr/>
      <dgm:t>
        <a:bodyPr/>
        <a:lstStyle/>
        <a:p>
          <a:endParaRPr lang="en-US"/>
        </a:p>
      </dgm:t>
    </dgm:pt>
    <dgm:pt modelId="{1B3F203E-A67E-42DA-A2C6-048BC2F0EA71}" type="sibTrans" cxnId="{E3970E7C-8CCF-4063-896A-2F2CFD0A4504}">
      <dgm:prSet/>
      <dgm:spPr/>
      <dgm:t>
        <a:bodyPr/>
        <a:lstStyle/>
        <a:p>
          <a:endParaRPr lang="en-US"/>
        </a:p>
      </dgm:t>
    </dgm:pt>
    <dgm:pt modelId="{60F93ECF-98CE-4696-BC38-C1CB36E94AE4}" type="pres">
      <dgm:prSet presAssocID="{6EE4676F-52C6-4572-9929-7A3848BFD1D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34E1D74-763B-4F57-A482-C1BA0CADC0D1}" type="pres">
      <dgm:prSet presAssocID="{7747DB93-24EC-4E2E-9AF4-A9E6E22FEDFA}" presName="horFlow" presStyleCnt="0"/>
      <dgm:spPr/>
    </dgm:pt>
    <dgm:pt modelId="{69144079-A049-4DCB-B2FA-6F9BFBFD3F0E}" type="pres">
      <dgm:prSet presAssocID="{7747DB93-24EC-4E2E-9AF4-A9E6E22FEDFA}" presName="bigChev" presStyleLbl="node1" presStyleIdx="0" presStyleCnt="4"/>
      <dgm:spPr/>
    </dgm:pt>
    <dgm:pt modelId="{EC4FA377-0336-47BC-8FEC-017911021467}" type="pres">
      <dgm:prSet presAssocID="{DBB33C1C-77A7-4021-B98B-E1D8462B6C72}" presName="parTrans" presStyleCnt="0"/>
      <dgm:spPr/>
    </dgm:pt>
    <dgm:pt modelId="{76238263-0BF8-4650-9216-9D74DEFECDBD}" type="pres">
      <dgm:prSet presAssocID="{344E58E2-0258-4989-A37A-D3342B7776C7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BFB94-3468-4561-A135-BB395206A9AC}" type="pres">
      <dgm:prSet presAssocID="{7747DB93-24EC-4E2E-9AF4-A9E6E22FEDFA}" presName="vSp" presStyleCnt="0"/>
      <dgm:spPr/>
    </dgm:pt>
    <dgm:pt modelId="{431F3756-BEC5-44F6-9AE9-1A966FBAB289}" type="pres">
      <dgm:prSet presAssocID="{E9786BC1-B6C0-4280-A69F-A0702EB13872}" presName="horFlow" presStyleCnt="0"/>
      <dgm:spPr/>
    </dgm:pt>
    <dgm:pt modelId="{D5B9CC70-CBF8-4F45-8F43-52D9EDC7690D}" type="pres">
      <dgm:prSet presAssocID="{E9786BC1-B6C0-4280-A69F-A0702EB13872}" presName="bigChev" presStyleLbl="node1" presStyleIdx="1" presStyleCnt="4"/>
      <dgm:spPr/>
    </dgm:pt>
    <dgm:pt modelId="{0137A433-4F93-4620-A5F6-762AF77085A5}" type="pres">
      <dgm:prSet presAssocID="{46583CEF-A9C9-43D2-8B22-B06EFEABD66E}" presName="parTrans" presStyleCnt="0"/>
      <dgm:spPr/>
    </dgm:pt>
    <dgm:pt modelId="{ECC972AE-F6FE-4819-A787-0DE15D6E596E}" type="pres">
      <dgm:prSet presAssocID="{05900419-1099-41CE-AC93-EE6B3782B53A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BC026-B3EB-4401-B8CF-2F86E682242F}" type="pres">
      <dgm:prSet presAssocID="{120CFE75-4530-455C-856F-F50D53764602}" presName="sibTrans" presStyleCnt="0"/>
      <dgm:spPr/>
    </dgm:pt>
    <dgm:pt modelId="{50FECCA4-B8D7-453D-A8A9-23B4FF5595AE}" type="pres">
      <dgm:prSet presAssocID="{1E872AD7-CAAA-442E-A77B-27C3C272F39A}" presName="node" presStyleLbl="alignAccFollowNode1" presStyleIdx="2" presStyleCnt="8">
        <dgm:presLayoutVars>
          <dgm:bulletEnabled val="1"/>
        </dgm:presLayoutVars>
      </dgm:prSet>
      <dgm:spPr/>
    </dgm:pt>
    <dgm:pt modelId="{F6E87A7B-76DC-4F31-BFD8-E6BB085DC900}" type="pres">
      <dgm:prSet presAssocID="{E9786BC1-B6C0-4280-A69F-A0702EB13872}" presName="vSp" presStyleCnt="0"/>
      <dgm:spPr/>
    </dgm:pt>
    <dgm:pt modelId="{CE8F76D7-BDBF-401C-856A-B8FABDB44B56}" type="pres">
      <dgm:prSet presAssocID="{997EB1A2-B5C7-4E18-A2A6-E70C6F23BE46}" presName="horFlow" presStyleCnt="0"/>
      <dgm:spPr/>
    </dgm:pt>
    <dgm:pt modelId="{5E146A0E-369C-49B4-B393-EC2BDF22625A}" type="pres">
      <dgm:prSet presAssocID="{997EB1A2-B5C7-4E18-A2A6-E70C6F23BE46}" presName="bigChev" presStyleLbl="node1" presStyleIdx="2" presStyleCnt="4"/>
      <dgm:spPr/>
      <dgm:t>
        <a:bodyPr/>
        <a:lstStyle/>
        <a:p>
          <a:endParaRPr lang="en-US"/>
        </a:p>
      </dgm:t>
    </dgm:pt>
    <dgm:pt modelId="{9C10D1A7-01F7-4672-B450-5553031FF091}" type="pres">
      <dgm:prSet presAssocID="{4747E849-65A9-4095-A3AC-09B4C3933BCD}" presName="parTrans" presStyleCnt="0"/>
      <dgm:spPr/>
    </dgm:pt>
    <dgm:pt modelId="{0E6D3A6D-DF4B-4D5D-BEFF-20CDC2F900B2}" type="pres">
      <dgm:prSet presAssocID="{C8C7B1B0-162E-49D8-998C-6162D2A9B08C}" presName="node" presStyleLbl="alignAccFollowNode1" presStyleIdx="3" presStyleCnt="8">
        <dgm:presLayoutVars>
          <dgm:bulletEnabled val="1"/>
        </dgm:presLayoutVars>
      </dgm:prSet>
      <dgm:spPr/>
    </dgm:pt>
    <dgm:pt modelId="{67A2FBA4-2096-49C7-B172-3D05332527AC}" type="pres">
      <dgm:prSet presAssocID="{AF979099-D433-40AC-9819-1EA850DB414D}" presName="sibTrans" presStyleCnt="0"/>
      <dgm:spPr/>
    </dgm:pt>
    <dgm:pt modelId="{31CD6511-47C0-49C4-8B14-D45BBC6BF2A1}" type="pres">
      <dgm:prSet presAssocID="{0969698A-E5CF-4AA3-8ED2-387FF432B129}" presName="node" presStyleLbl="alignAccFollowNode1" presStyleIdx="4" presStyleCnt="8" custScaleX="116116">
        <dgm:presLayoutVars>
          <dgm:bulletEnabled val="1"/>
        </dgm:presLayoutVars>
      </dgm:prSet>
      <dgm:spPr/>
    </dgm:pt>
    <dgm:pt modelId="{0186A5DC-9F8D-43E2-BF48-97ABDA7446B5}" type="pres">
      <dgm:prSet presAssocID="{997EB1A2-B5C7-4E18-A2A6-E70C6F23BE46}" presName="vSp" presStyleCnt="0"/>
      <dgm:spPr/>
    </dgm:pt>
    <dgm:pt modelId="{F791D351-4786-4530-B68D-D802EF5B85D6}" type="pres">
      <dgm:prSet presAssocID="{A56AB566-3C32-47AE-B6B2-62C8D158BD24}" presName="horFlow" presStyleCnt="0"/>
      <dgm:spPr/>
    </dgm:pt>
    <dgm:pt modelId="{A07CF874-C555-4571-8DF0-54E1FEEDDFF9}" type="pres">
      <dgm:prSet presAssocID="{A56AB566-3C32-47AE-B6B2-62C8D158BD24}" presName="bigChev" presStyleLbl="node1" presStyleIdx="3" presStyleCnt="4"/>
      <dgm:spPr/>
      <dgm:t>
        <a:bodyPr/>
        <a:lstStyle/>
        <a:p>
          <a:endParaRPr lang="en-US"/>
        </a:p>
      </dgm:t>
    </dgm:pt>
    <dgm:pt modelId="{3002A89C-4518-45D9-AA06-E11A637083A7}" type="pres">
      <dgm:prSet presAssocID="{BEA73A3B-3202-4F40-A6A1-0ECE0CC76642}" presName="parTrans" presStyleCnt="0"/>
      <dgm:spPr/>
    </dgm:pt>
    <dgm:pt modelId="{5D48642C-9A83-43DE-97A8-5983EB6A7E54}" type="pres">
      <dgm:prSet presAssocID="{151EEFC6-1064-4907-883C-2F4EDCA051DA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9E550-AFF3-4840-8795-ABF8A3EC64EB}" type="pres">
      <dgm:prSet presAssocID="{C2EECBA8-6838-49AF-ACF9-C5305D9A0B40}" presName="sibTrans" presStyleCnt="0"/>
      <dgm:spPr/>
    </dgm:pt>
    <dgm:pt modelId="{68A7022D-1791-48DD-A273-33B7CDEAF183}" type="pres">
      <dgm:prSet presAssocID="{8C60A7A9-13FA-47B6-9AF0-19A963F82CAC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1B23C-0205-4327-85FE-E6E7F6AC6DA4}" type="pres">
      <dgm:prSet presAssocID="{C1FC191D-88AA-4852-92D3-6C043F912FF2}" presName="sibTrans" presStyleCnt="0"/>
      <dgm:spPr/>
    </dgm:pt>
    <dgm:pt modelId="{E8AB23A1-113F-4E0F-A8EA-131C79BE161D}" type="pres">
      <dgm:prSet presAssocID="{F024FD14-F43B-4661-85F3-150998F4870E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DCF420-AC2B-49B8-A539-EBC2DADCFCDD}" srcId="{997EB1A2-B5C7-4E18-A2A6-E70C6F23BE46}" destId="{C8C7B1B0-162E-49D8-998C-6162D2A9B08C}" srcOrd="0" destOrd="0" parTransId="{4747E849-65A9-4095-A3AC-09B4C3933BCD}" sibTransId="{AF979099-D433-40AC-9819-1EA850DB414D}"/>
    <dgm:cxn modelId="{13DA13C3-4590-4E8F-BD8E-58B6E6E5A9EE}" type="presOf" srcId="{C8C7B1B0-162E-49D8-998C-6162D2A9B08C}" destId="{0E6D3A6D-DF4B-4D5D-BEFF-20CDC2F900B2}" srcOrd="0" destOrd="0" presId="urn:microsoft.com/office/officeart/2005/8/layout/lProcess3"/>
    <dgm:cxn modelId="{AB26A285-ECB8-4C5F-A117-225847EA2793}" srcId="{A56AB566-3C32-47AE-B6B2-62C8D158BD24}" destId="{151EEFC6-1064-4907-883C-2F4EDCA051DA}" srcOrd="0" destOrd="0" parTransId="{BEA73A3B-3202-4F40-A6A1-0ECE0CC76642}" sibTransId="{C2EECBA8-6838-49AF-ACF9-C5305D9A0B40}"/>
    <dgm:cxn modelId="{26DBB86D-14C1-4C8F-B8C5-AAC86C46A955}" srcId="{6EE4676F-52C6-4572-9929-7A3848BFD1D0}" destId="{A56AB566-3C32-47AE-B6B2-62C8D158BD24}" srcOrd="3" destOrd="0" parTransId="{E92FFE0E-AD13-491A-9C86-66C05A650E2F}" sibTransId="{3FCE8A0E-65B1-40E9-9673-24D3806A7708}"/>
    <dgm:cxn modelId="{9F1D19FB-2C9D-4FB1-9BC1-C279C43C2CAF}" type="presOf" srcId="{05900419-1099-41CE-AC93-EE6B3782B53A}" destId="{ECC972AE-F6FE-4819-A787-0DE15D6E596E}" srcOrd="0" destOrd="0" presId="urn:microsoft.com/office/officeart/2005/8/layout/lProcess3"/>
    <dgm:cxn modelId="{734D4735-0E3D-43C1-B931-72C98128D03B}" type="presOf" srcId="{7747DB93-24EC-4E2E-9AF4-A9E6E22FEDFA}" destId="{69144079-A049-4DCB-B2FA-6F9BFBFD3F0E}" srcOrd="0" destOrd="0" presId="urn:microsoft.com/office/officeart/2005/8/layout/lProcess3"/>
    <dgm:cxn modelId="{FAF7BBBB-7C25-4792-9D46-6A5E47880651}" srcId="{6EE4676F-52C6-4572-9929-7A3848BFD1D0}" destId="{E9786BC1-B6C0-4280-A69F-A0702EB13872}" srcOrd="1" destOrd="0" parTransId="{863368FD-3E01-4D3A-B527-D2AB37C8B7B2}" sibTransId="{6275D8DF-DE27-4D4F-8227-CDD0910F5E54}"/>
    <dgm:cxn modelId="{DE89C3AA-CAD6-4B08-ABB9-36F6BA558725}" type="presOf" srcId="{E9786BC1-B6C0-4280-A69F-A0702EB13872}" destId="{D5B9CC70-CBF8-4F45-8F43-52D9EDC7690D}" srcOrd="0" destOrd="0" presId="urn:microsoft.com/office/officeart/2005/8/layout/lProcess3"/>
    <dgm:cxn modelId="{D6B06D6D-DE01-41C6-98BF-23150168EA47}" type="presOf" srcId="{8C60A7A9-13FA-47B6-9AF0-19A963F82CAC}" destId="{68A7022D-1791-48DD-A273-33B7CDEAF183}" srcOrd="0" destOrd="0" presId="urn:microsoft.com/office/officeart/2005/8/layout/lProcess3"/>
    <dgm:cxn modelId="{21DADBF8-9FCD-4954-8BE4-00CC572FF96A}" type="presOf" srcId="{A56AB566-3C32-47AE-B6B2-62C8D158BD24}" destId="{A07CF874-C555-4571-8DF0-54E1FEEDDFF9}" srcOrd="0" destOrd="0" presId="urn:microsoft.com/office/officeart/2005/8/layout/lProcess3"/>
    <dgm:cxn modelId="{13936E5C-3577-47CF-94B3-864BA37AE734}" srcId="{6EE4676F-52C6-4572-9929-7A3848BFD1D0}" destId="{997EB1A2-B5C7-4E18-A2A6-E70C6F23BE46}" srcOrd="2" destOrd="0" parTransId="{3A2D1590-7283-415B-AAA3-91BC76D4596D}" sibTransId="{A84191A9-36E5-49AC-A1FB-CA7E3C338FE3}"/>
    <dgm:cxn modelId="{3B30B155-DA2A-46F4-8035-F4E6B9578A7F}" srcId="{6EE4676F-52C6-4572-9929-7A3848BFD1D0}" destId="{7747DB93-24EC-4E2E-9AF4-A9E6E22FEDFA}" srcOrd="0" destOrd="0" parTransId="{EF37C301-E044-433E-BEC1-FBB6332864E0}" sibTransId="{B6160960-1B7F-483A-803F-55F0BDFA5231}"/>
    <dgm:cxn modelId="{0A392089-58BA-4088-8B1D-0FA9FC6BB989}" srcId="{E9786BC1-B6C0-4280-A69F-A0702EB13872}" destId="{1E872AD7-CAAA-442E-A77B-27C3C272F39A}" srcOrd="1" destOrd="0" parTransId="{018F4CD0-761F-452A-A546-AB0F4E1C144C}" sibTransId="{B8BC462B-1288-4AE9-BCD9-D54269494BCC}"/>
    <dgm:cxn modelId="{E18292B4-48EB-434F-A951-54B43B62EE16}" type="presOf" srcId="{997EB1A2-B5C7-4E18-A2A6-E70C6F23BE46}" destId="{5E146A0E-369C-49B4-B393-EC2BDF22625A}" srcOrd="0" destOrd="0" presId="urn:microsoft.com/office/officeart/2005/8/layout/lProcess3"/>
    <dgm:cxn modelId="{5F92FA02-1889-4465-A49C-F6735C831182}" type="presOf" srcId="{151EEFC6-1064-4907-883C-2F4EDCA051DA}" destId="{5D48642C-9A83-43DE-97A8-5983EB6A7E54}" srcOrd="0" destOrd="0" presId="urn:microsoft.com/office/officeart/2005/8/layout/lProcess3"/>
    <dgm:cxn modelId="{E5D21A83-6388-407A-AAE3-84CC6EA7F473}" type="presOf" srcId="{6EE4676F-52C6-4572-9929-7A3848BFD1D0}" destId="{60F93ECF-98CE-4696-BC38-C1CB36E94AE4}" srcOrd="0" destOrd="0" presId="urn:microsoft.com/office/officeart/2005/8/layout/lProcess3"/>
    <dgm:cxn modelId="{453C1888-0599-44B4-9AD2-F66CC10755A7}" srcId="{7747DB93-24EC-4E2E-9AF4-A9E6E22FEDFA}" destId="{344E58E2-0258-4989-A37A-D3342B7776C7}" srcOrd="0" destOrd="0" parTransId="{DBB33C1C-77A7-4021-B98B-E1D8462B6C72}" sibTransId="{803D2FB6-85EB-4EE0-BFFA-5F1D70B454C3}"/>
    <dgm:cxn modelId="{8CB49856-A14E-4BF7-B3CC-AD910AD3CC03}" type="presOf" srcId="{F024FD14-F43B-4661-85F3-150998F4870E}" destId="{E8AB23A1-113F-4E0F-A8EA-131C79BE161D}" srcOrd="0" destOrd="0" presId="urn:microsoft.com/office/officeart/2005/8/layout/lProcess3"/>
    <dgm:cxn modelId="{888DC907-1AAA-4B88-B4A3-1C540B2C93CE}" type="presOf" srcId="{1E872AD7-CAAA-442E-A77B-27C3C272F39A}" destId="{50FECCA4-B8D7-453D-A8A9-23B4FF5595AE}" srcOrd="0" destOrd="0" presId="urn:microsoft.com/office/officeart/2005/8/layout/lProcess3"/>
    <dgm:cxn modelId="{C66E24A2-18BC-4061-B7E8-E30CB70B334E}" srcId="{E9786BC1-B6C0-4280-A69F-A0702EB13872}" destId="{05900419-1099-41CE-AC93-EE6B3782B53A}" srcOrd="0" destOrd="0" parTransId="{46583CEF-A9C9-43D2-8B22-B06EFEABD66E}" sibTransId="{120CFE75-4530-455C-856F-F50D53764602}"/>
    <dgm:cxn modelId="{177740E3-2D45-42F2-9C61-322056B654AC}" type="presOf" srcId="{0969698A-E5CF-4AA3-8ED2-387FF432B129}" destId="{31CD6511-47C0-49C4-8B14-D45BBC6BF2A1}" srcOrd="0" destOrd="0" presId="urn:microsoft.com/office/officeart/2005/8/layout/lProcess3"/>
    <dgm:cxn modelId="{E3970E7C-8CCF-4063-896A-2F2CFD0A4504}" srcId="{A56AB566-3C32-47AE-B6B2-62C8D158BD24}" destId="{F024FD14-F43B-4661-85F3-150998F4870E}" srcOrd="2" destOrd="0" parTransId="{F66A491B-F373-4E0F-929E-F54A2C264733}" sibTransId="{1B3F203E-A67E-42DA-A2C6-048BC2F0EA71}"/>
    <dgm:cxn modelId="{9B2FECC7-303A-448E-B579-BD9A8DB9FB70}" srcId="{A56AB566-3C32-47AE-B6B2-62C8D158BD24}" destId="{8C60A7A9-13FA-47B6-9AF0-19A963F82CAC}" srcOrd="1" destOrd="0" parTransId="{1A4DA416-8988-450C-B4A2-6C44C2CCCA80}" sibTransId="{C1FC191D-88AA-4852-92D3-6C043F912FF2}"/>
    <dgm:cxn modelId="{0B1DE890-BE07-4888-AE1E-1DAF48FAD036}" srcId="{997EB1A2-B5C7-4E18-A2A6-E70C6F23BE46}" destId="{0969698A-E5CF-4AA3-8ED2-387FF432B129}" srcOrd="1" destOrd="0" parTransId="{368FE96F-CDF2-4712-8BD0-9702EFA5257F}" sibTransId="{9D422333-A90F-40AD-A30B-E9AB3CFB3A68}"/>
    <dgm:cxn modelId="{80E79669-87CB-472D-82FB-5BCE50B84D30}" type="presOf" srcId="{344E58E2-0258-4989-A37A-D3342B7776C7}" destId="{76238263-0BF8-4650-9216-9D74DEFECDBD}" srcOrd="0" destOrd="0" presId="urn:microsoft.com/office/officeart/2005/8/layout/lProcess3"/>
    <dgm:cxn modelId="{280C0223-923A-48C8-A209-B835CAEBCA8A}" type="presParOf" srcId="{60F93ECF-98CE-4696-BC38-C1CB36E94AE4}" destId="{534E1D74-763B-4F57-A482-C1BA0CADC0D1}" srcOrd="0" destOrd="0" presId="urn:microsoft.com/office/officeart/2005/8/layout/lProcess3"/>
    <dgm:cxn modelId="{80B1EC0B-79E7-4426-A632-793107268FD5}" type="presParOf" srcId="{534E1D74-763B-4F57-A482-C1BA0CADC0D1}" destId="{69144079-A049-4DCB-B2FA-6F9BFBFD3F0E}" srcOrd="0" destOrd="0" presId="urn:microsoft.com/office/officeart/2005/8/layout/lProcess3"/>
    <dgm:cxn modelId="{42B80E77-61C5-408F-B709-8767E321EBCF}" type="presParOf" srcId="{534E1D74-763B-4F57-A482-C1BA0CADC0D1}" destId="{EC4FA377-0336-47BC-8FEC-017911021467}" srcOrd="1" destOrd="0" presId="urn:microsoft.com/office/officeart/2005/8/layout/lProcess3"/>
    <dgm:cxn modelId="{4CF30C22-6BFE-4365-A8BE-016E2EC7ABB3}" type="presParOf" srcId="{534E1D74-763B-4F57-A482-C1BA0CADC0D1}" destId="{76238263-0BF8-4650-9216-9D74DEFECDBD}" srcOrd="2" destOrd="0" presId="urn:microsoft.com/office/officeart/2005/8/layout/lProcess3"/>
    <dgm:cxn modelId="{FE0332BA-1D1D-4E1C-81CA-A2B3EB0E8E40}" type="presParOf" srcId="{60F93ECF-98CE-4696-BC38-C1CB36E94AE4}" destId="{650BFB94-3468-4561-A135-BB395206A9AC}" srcOrd="1" destOrd="0" presId="urn:microsoft.com/office/officeart/2005/8/layout/lProcess3"/>
    <dgm:cxn modelId="{BF03ECBA-7FB3-4163-9D14-CCACA4689231}" type="presParOf" srcId="{60F93ECF-98CE-4696-BC38-C1CB36E94AE4}" destId="{431F3756-BEC5-44F6-9AE9-1A966FBAB289}" srcOrd="2" destOrd="0" presId="urn:microsoft.com/office/officeart/2005/8/layout/lProcess3"/>
    <dgm:cxn modelId="{184864F5-86E6-4828-9EEE-0532BE53D391}" type="presParOf" srcId="{431F3756-BEC5-44F6-9AE9-1A966FBAB289}" destId="{D5B9CC70-CBF8-4F45-8F43-52D9EDC7690D}" srcOrd="0" destOrd="0" presId="urn:microsoft.com/office/officeart/2005/8/layout/lProcess3"/>
    <dgm:cxn modelId="{784FFAD6-F4D6-48F9-A5D1-D108F0DEDA97}" type="presParOf" srcId="{431F3756-BEC5-44F6-9AE9-1A966FBAB289}" destId="{0137A433-4F93-4620-A5F6-762AF77085A5}" srcOrd="1" destOrd="0" presId="urn:microsoft.com/office/officeart/2005/8/layout/lProcess3"/>
    <dgm:cxn modelId="{2AC616EE-3F58-45AA-A4E4-D6C375742551}" type="presParOf" srcId="{431F3756-BEC5-44F6-9AE9-1A966FBAB289}" destId="{ECC972AE-F6FE-4819-A787-0DE15D6E596E}" srcOrd="2" destOrd="0" presId="urn:microsoft.com/office/officeart/2005/8/layout/lProcess3"/>
    <dgm:cxn modelId="{8FB2BA23-04D1-4778-8D37-A47BC6E8BA33}" type="presParOf" srcId="{431F3756-BEC5-44F6-9AE9-1A966FBAB289}" destId="{378BC026-B3EB-4401-B8CF-2F86E682242F}" srcOrd="3" destOrd="0" presId="urn:microsoft.com/office/officeart/2005/8/layout/lProcess3"/>
    <dgm:cxn modelId="{5BABBAF3-D772-4A7D-8EFE-1F3EBAD89EFF}" type="presParOf" srcId="{431F3756-BEC5-44F6-9AE9-1A966FBAB289}" destId="{50FECCA4-B8D7-453D-A8A9-23B4FF5595AE}" srcOrd="4" destOrd="0" presId="urn:microsoft.com/office/officeart/2005/8/layout/lProcess3"/>
    <dgm:cxn modelId="{580AD895-BFA6-4A54-A0AB-621E1ADA14AF}" type="presParOf" srcId="{60F93ECF-98CE-4696-BC38-C1CB36E94AE4}" destId="{F6E87A7B-76DC-4F31-BFD8-E6BB085DC900}" srcOrd="3" destOrd="0" presId="urn:microsoft.com/office/officeart/2005/8/layout/lProcess3"/>
    <dgm:cxn modelId="{1C44D28C-FD13-490C-BCA8-D633EA1F7E0D}" type="presParOf" srcId="{60F93ECF-98CE-4696-BC38-C1CB36E94AE4}" destId="{CE8F76D7-BDBF-401C-856A-B8FABDB44B56}" srcOrd="4" destOrd="0" presId="urn:microsoft.com/office/officeart/2005/8/layout/lProcess3"/>
    <dgm:cxn modelId="{90461B78-1F46-4655-8194-7A7FEB8535BC}" type="presParOf" srcId="{CE8F76D7-BDBF-401C-856A-B8FABDB44B56}" destId="{5E146A0E-369C-49B4-B393-EC2BDF22625A}" srcOrd="0" destOrd="0" presId="urn:microsoft.com/office/officeart/2005/8/layout/lProcess3"/>
    <dgm:cxn modelId="{70191EDD-1A75-4B4F-9051-F28606D11067}" type="presParOf" srcId="{CE8F76D7-BDBF-401C-856A-B8FABDB44B56}" destId="{9C10D1A7-01F7-4672-B450-5553031FF091}" srcOrd="1" destOrd="0" presId="urn:microsoft.com/office/officeart/2005/8/layout/lProcess3"/>
    <dgm:cxn modelId="{F87CBD89-3FE9-40BE-989B-F62DF375B5B8}" type="presParOf" srcId="{CE8F76D7-BDBF-401C-856A-B8FABDB44B56}" destId="{0E6D3A6D-DF4B-4D5D-BEFF-20CDC2F900B2}" srcOrd="2" destOrd="0" presId="urn:microsoft.com/office/officeart/2005/8/layout/lProcess3"/>
    <dgm:cxn modelId="{248A0322-5E62-4FEC-8249-112D091E0CD2}" type="presParOf" srcId="{CE8F76D7-BDBF-401C-856A-B8FABDB44B56}" destId="{67A2FBA4-2096-49C7-B172-3D05332527AC}" srcOrd="3" destOrd="0" presId="urn:microsoft.com/office/officeart/2005/8/layout/lProcess3"/>
    <dgm:cxn modelId="{47CEA1DE-A877-4AA5-8713-EBA3C20C9348}" type="presParOf" srcId="{CE8F76D7-BDBF-401C-856A-B8FABDB44B56}" destId="{31CD6511-47C0-49C4-8B14-D45BBC6BF2A1}" srcOrd="4" destOrd="0" presId="urn:microsoft.com/office/officeart/2005/8/layout/lProcess3"/>
    <dgm:cxn modelId="{DE78BBF9-9E00-4143-97B8-E8A208EE8509}" type="presParOf" srcId="{60F93ECF-98CE-4696-BC38-C1CB36E94AE4}" destId="{0186A5DC-9F8D-43E2-BF48-97ABDA7446B5}" srcOrd="5" destOrd="0" presId="urn:microsoft.com/office/officeart/2005/8/layout/lProcess3"/>
    <dgm:cxn modelId="{A21A4254-C526-4C40-B313-2EE55F876CF3}" type="presParOf" srcId="{60F93ECF-98CE-4696-BC38-C1CB36E94AE4}" destId="{F791D351-4786-4530-B68D-D802EF5B85D6}" srcOrd="6" destOrd="0" presId="urn:microsoft.com/office/officeart/2005/8/layout/lProcess3"/>
    <dgm:cxn modelId="{17BBC2F3-33D4-4E2E-B182-19B723517BC0}" type="presParOf" srcId="{F791D351-4786-4530-B68D-D802EF5B85D6}" destId="{A07CF874-C555-4571-8DF0-54E1FEEDDFF9}" srcOrd="0" destOrd="0" presId="urn:microsoft.com/office/officeart/2005/8/layout/lProcess3"/>
    <dgm:cxn modelId="{46F26FFF-B207-43C9-87A1-9AE6F8DD73BF}" type="presParOf" srcId="{F791D351-4786-4530-B68D-D802EF5B85D6}" destId="{3002A89C-4518-45D9-AA06-E11A637083A7}" srcOrd="1" destOrd="0" presId="urn:microsoft.com/office/officeart/2005/8/layout/lProcess3"/>
    <dgm:cxn modelId="{37275507-5865-4F51-A2AF-D6476776D7A1}" type="presParOf" srcId="{F791D351-4786-4530-B68D-D802EF5B85D6}" destId="{5D48642C-9A83-43DE-97A8-5983EB6A7E54}" srcOrd="2" destOrd="0" presId="urn:microsoft.com/office/officeart/2005/8/layout/lProcess3"/>
    <dgm:cxn modelId="{9B81D2E4-BC69-47FA-A189-3E5E6A79A11A}" type="presParOf" srcId="{F791D351-4786-4530-B68D-D802EF5B85D6}" destId="{1F19E550-AFF3-4840-8795-ABF8A3EC64EB}" srcOrd="3" destOrd="0" presId="urn:microsoft.com/office/officeart/2005/8/layout/lProcess3"/>
    <dgm:cxn modelId="{1E88CA97-9B84-42B1-9112-E62B3DBD8396}" type="presParOf" srcId="{F791D351-4786-4530-B68D-D802EF5B85D6}" destId="{68A7022D-1791-48DD-A273-33B7CDEAF183}" srcOrd="4" destOrd="0" presId="urn:microsoft.com/office/officeart/2005/8/layout/lProcess3"/>
    <dgm:cxn modelId="{060E5105-DF0B-4945-AD15-161660C32A9A}" type="presParOf" srcId="{F791D351-4786-4530-B68D-D802EF5B85D6}" destId="{3081B23C-0205-4327-85FE-E6E7F6AC6DA4}" srcOrd="5" destOrd="0" presId="urn:microsoft.com/office/officeart/2005/8/layout/lProcess3"/>
    <dgm:cxn modelId="{97094C4A-3285-40B0-82D9-A5FAE1232686}" type="presParOf" srcId="{F791D351-4786-4530-B68D-D802EF5B85D6}" destId="{E8AB23A1-113F-4E0F-A8EA-131C79BE161D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44079-A049-4DCB-B2FA-6F9BFBFD3F0E}">
      <dsp:nvSpPr>
        <dsp:cNvPr id="0" name=""/>
        <dsp:cNvSpPr/>
      </dsp:nvSpPr>
      <dsp:spPr>
        <a:xfrm>
          <a:off x="5264" y="584109"/>
          <a:ext cx="2701007" cy="108040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Spring 2014</a:t>
          </a:r>
          <a:endParaRPr lang="en-US" sz="2800" kern="1200" dirty="0"/>
        </a:p>
      </dsp:txBody>
      <dsp:txXfrm>
        <a:off x="545465" y="584109"/>
        <a:ext cx="1620605" cy="1080402"/>
      </dsp:txXfrm>
    </dsp:sp>
    <dsp:sp modelId="{76238263-0BF8-4650-9216-9D74DEFECDBD}">
      <dsp:nvSpPr>
        <dsp:cNvPr id="0" name=""/>
        <dsp:cNvSpPr/>
      </dsp:nvSpPr>
      <dsp:spPr>
        <a:xfrm>
          <a:off x="2355141" y="675943"/>
          <a:ext cx="2241835" cy="89673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Idea &amp; Initial Proposal</a:t>
          </a:r>
          <a:endParaRPr lang="en-US" sz="2000" kern="1200" dirty="0"/>
        </a:p>
      </dsp:txBody>
      <dsp:txXfrm>
        <a:off x="2803508" y="675943"/>
        <a:ext cx="1345101" cy="896734"/>
      </dsp:txXfrm>
    </dsp:sp>
    <dsp:sp modelId="{D5B9CC70-CBF8-4F45-8F43-52D9EDC7690D}">
      <dsp:nvSpPr>
        <dsp:cNvPr id="0" name=""/>
        <dsp:cNvSpPr/>
      </dsp:nvSpPr>
      <dsp:spPr>
        <a:xfrm>
          <a:off x="5264" y="1815768"/>
          <a:ext cx="2701007" cy="1080402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Summer 2014</a:t>
          </a:r>
          <a:endParaRPr lang="en-US" sz="2800" kern="1200" dirty="0"/>
        </a:p>
      </dsp:txBody>
      <dsp:txXfrm>
        <a:off x="545465" y="1815768"/>
        <a:ext cx="1620605" cy="1080402"/>
      </dsp:txXfrm>
    </dsp:sp>
    <dsp:sp modelId="{ECC972AE-F6FE-4819-A787-0DE15D6E596E}">
      <dsp:nvSpPr>
        <dsp:cNvPr id="0" name=""/>
        <dsp:cNvSpPr/>
      </dsp:nvSpPr>
      <dsp:spPr>
        <a:xfrm>
          <a:off x="2355141" y="1907603"/>
          <a:ext cx="2241835" cy="896734"/>
        </a:xfrm>
        <a:prstGeom prst="chevron">
          <a:avLst/>
        </a:prstGeom>
        <a:solidFill>
          <a:schemeClr val="accent4">
            <a:tint val="40000"/>
            <a:alpha val="90000"/>
            <a:hueOff val="-563672"/>
            <a:satOff val="3165"/>
            <a:lumOff val="201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563672"/>
              <a:satOff val="3165"/>
              <a:lumOff val="2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Executive Committee</a:t>
          </a:r>
          <a:endParaRPr lang="en-US" sz="2000" kern="1200" dirty="0"/>
        </a:p>
      </dsp:txBody>
      <dsp:txXfrm>
        <a:off x="2803508" y="1907603"/>
        <a:ext cx="1345101" cy="896734"/>
      </dsp:txXfrm>
    </dsp:sp>
    <dsp:sp modelId="{50FECCA4-B8D7-453D-A8A9-23B4FF5595AE}">
      <dsp:nvSpPr>
        <dsp:cNvPr id="0" name=""/>
        <dsp:cNvSpPr/>
      </dsp:nvSpPr>
      <dsp:spPr>
        <a:xfrm>
          <a:off x="4283120" y="1907603"/>
          <a:ext cx="2241835" cy="896734"/>
        </a:xfrm>
        <a:prstGeom prst="chevron">
          <a:avLst/>
        </a:prstGeom>
        <a:solidFill>
          <a:schemeClr val="accent4">
            <a:tint val="40000"/>
            <a:alpha val="90000"/>
            <a:hueOff val="-1127345"/>
            <a:satOff val="6331"/>
            <a:lumOff val="40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127345"/>
              <a:satOff val="6331"/>
              <a:lumOff val="4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Search Committee</a:t>
          </a:r>
          <a:endParaRPr lang="en-US" sz="2000" kern="1200" dirty="0"/>
        </a:p>
      </dsp:txBody>
      <dsp:txXfrm>
        <a:off x="4731487" y="1907603"/>
        <a:ext cx="1345101" cy="896734"/>
      </dsp:txXfrm>
    </dsp:sp>
    <dsp:sp modelId="{5E146A0E-369C-49B4-B393-EC2BDF22625A}">
      <dsp:nvSpPr>
        <dsp:cNvPr id="0" name=""/>
        <dsp:cNvSpPr/>
      </dsp:nvSpPr>
      <dsp:spPr>
        <a:xfrm>
          <a:off x="5264" y="3047428"/>
          <a:ext cx="2701007" cy="1080402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Fall 2014</a:t>
          </a:r>
          <a:endParaRPr lang="en-US" sz="2800" kern="1200" dirty="0"/>
        </a:p>
      </dsp:txBody>
      <dsp:txXfrm>
        <a:off x="545465" y="3047428"/>
        <a:ext cx="1620605" cy="1080402"/>
      </dsp:txXfrm>
    </dsp:sp>
    <dsp:sp modelId="{0E6D3A6D-DF4B-4D5D-BEFF-20CDC2F900B2}">
      <dsp:nvSpPr>
        <dsp:cNvPr id="0" name=""/>
        <dsp:cNvSpPr/>
      </dsp:nvSpPr>
      <dsp:spPr>
        <a:xfrm>
          <a:off x="2355141" y="3139262"/>
          <a:ext cx="2241835" cy="896734"/>
        </a:xfrm>
        <a:prstGeom prst="chevron">
          <a:avLst/>
        </a:prstGeom>
        <a:solidFill>
          <a:schemeClr val="accent4">
            <a:tint val="40000"/>
            <a:alpha val="90000"/>
            <a:hueOff val="-1691017"/>
            <a:satOff val="9496"/>
            <a:lumOff val="60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691017"/>
              <a:satOff val="9496"/>
              <a:lumOff val="6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Kick-Off Meeting</a:t>
          </a:r>
          <a:endParaRPr lang="en-US" sz="2000" kern="1200" dirty="0"/>
        </a:p>
      </dsp:txBody>
      <dsp:txXfrm>
        <a:off x="2803508" y="3139262"/>
        <a:ext cx="1345101" cy="896734"/>
      </dsp:txXfrm>
    </dsp:sp>
    <dsp:sp modelId="{31CD6511-47C0-49C4-8B14-D45BBC6BF2A1}">
      <dsp:nvSpPr>
        <dsp:cNvPr id="0" name=""/>
        <dsp:cNvSpPr/>
      </dsp:nvSpPr>
      <dsp:spPr>
        <a:xfrm>
          <a:off x="4283120" y="3139262"/>
          <a:ext cx="2603130" cy="896734"/>
        </a:xfrm>
        <a:prstGeom prst="chevron">
          <a:avLst/>
        </a:prstGeom>
        <a:solidFill>
          <a:schemeClr val="accent4">
            <a:tint val="40000"/>
            <a:alpha val="90000"/>
            <a:hueOff val="-2254689"/>
            <a:satOff val="12661"/>
            <a:lumOff val="80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254689"/>
              <a:satOff val="12661"/>
              <a:lumOff val="8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Symposium &amp; Research Mixer</a:t>
          </a:r>
          <a:endParaRPr lang="en-US" sz="2000" kern="1200" dirty="0"/>
        </a:p>
      </dsp:txBody>
      <dsp:txXfrm>
        <a:off x="4731487" y="3139262"/>
        <a:ext cx="1706396" cy="896734"/>
      </dsp:txXfrm>
    </dsp:sp>
    <dsp:sp modelId="{A07CF874-C555-4571-8DF0-54E1FEEDDFF9}">
      <dsp:nvSpPr>
        <dsp:cNvPr id="0" name=""/>
        <dsp:cNvSpPr/>
      </dsp:nvSpPr>
      <dsp:spPr>
        <a:xfrm>
          <a:off x="5264" y="4279087"/>
          <a:ext cx="2701007" cy="1080402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Winter 2014-2015</a:t>
          </a:r>
          <a:endParaRPr lang="en-US" sz="2800" kern="1200" dirty="0"/>
        </a:p>
      </dsp:txBody>
      <dsp:txXfrm>
        <a:off x="545465" y="4279087"/>
        <a:ext cx="1620605" cy="1080402"/>
      </dsp:txXfrm>
    </dsp:sp>
    <dsp:sp modelId="{5D48642C-9A83-43DE-97A8-5983EB6A7E54}">
      <dsp:nvSpPr>
        <dsp:cNvPr id="0" name=""/>
        <dsp:cNvSpPr/>
      </dsp:nvSpPr>
      <dsp:spPr>
        <a:xfrm>
          <a:off x="2355141" y="4370921"/>
          <a:ext cx="2241835" cy="896734"/>
        </a:xfrm>
        <a:prstGeom prst="chevron">
          <a:avLst/>
        </a:prstGeom>
        <a:solidFill>
          <a:schemeClr val="accent4">
            <a:tint val="40000"/>
            <a:alpha val="90000"/>
            <a:hueOff val="-2818361"/>
            <a:satOff val="15826"/>
            <a:lumOff val="100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818361"/>
              <a:satOff val="15826"/>
              <a:lumOff val="10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Job Interviews</a:t>
          </a:r>
          <a:endParaRPr lang="en-US" sz="2000" kern="1200" dirty="0"/>
        </a:p>
      </dsp:txBody>
      <dsp:txXfrm>
        <a:off x="2803508" y="4370921"/>
        <a:ext cx="1345101" cy="896734"/>
      </dsp:txXfrm>
    </dsp:sp>
    <dsp:sp modelId="{68A7022D-1791-48DD-A273-33B7CDEAF183}">
      <dsp:nvSpPr>
        <dsp:cNvPr id="0" name=""/>
        <dsp:cNvSpPr/>
      </dsp:nvSpPr>
      <dsp:spPr>
        <a:xfrm>
          <a:off x="4283120" y="4370921"/>
          <a:ext cx="2241835" cy="896734"/>
        </a:xfrm>
        <a:prstGeom prst="chevron">
          <a:avLst/>
        </a:prstGeom>
        <a:solidFill>
          <a:schemeClr val="accent4">
            <a:tint val="40000"/>
            <a:alpha val="90000"/>
            <a:hueOff val="-3382034"/>
            <a:satOff val="18992"/>
            <a:lumOff val="120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382034"/>
              <a:satOff val="18992"/>
              <a:lumOff val="12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Student Interest Groups</a:t>
          </a:r>
          <a:endParaRPr lang="en-US" sz="2000" kern="1200" dirty="0"/>
        </a:p>
      </dsp:txBody>
      <dsp:txXfrm>
        <a:off x="4731487" y="4370921"/>
        <a:ext cx="1345101" cy="896734"/>
      </dsp:txXfrm>
    </dsp:sp>
    <dsp:sp modelId="{E8AB23A1-113F-4E0F-A8EA-131C79BE161D}">
      <dsp:nvSpPr>
        <dsp:cNvPr id="0" name=""/>
        <dsp:cNvSpPr/>
      </dsp:nvSpPr>
      <dsp:spPr>
        <a:xfrm>
          <a:off x="6211099" y="4370921"/>
          <a:ext cx="2241835" cy="896734"/>
        </a:xfrm>
        <a:prstGeom prst="chevron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Pilot Grant Program</a:t>
          </a:r>
          <a:endParaRPr lang="en-US" sz="2000" kern="1200" dirty="0"/>
        </a:p>
      </dsp:txBody>
      <dsp:txXfrm>
        <a:off x="6659466" y="4370921"/>
        <a:ext cx="1345101" cy="896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4DD0E-7295-4F48-966F-BB36A2453CA8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23297-F68D-4682-BFB3-7AAACDDA6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23297-F68D-4682-BFB3-7AAACDDA65F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23297-F68D-4682-BFB3-7AAACDDA65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B1-4070-4254-8569-BC49C398BE4B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B1-4070-4254-8569-BC49C398BE4B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B1-4070-4254-8569-BC49C398BE4B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B1-4070-4254-8569-BC49C398BE4B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B1-4070-4254-8569-BC49C398BE4B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B1-4070-4254-8569-BC49C398BE4B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B1-4070-4254-8569-BC49C398BE4B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B1-4070-4254-8569-BC49C398BE4B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B1-4070-4254-8569-BC49C398BE4B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B1-4070-4254-8569-BC49C398BE4B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B1-4070-4254-8569-BC49C398BE4B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F6BB1-4070-4254-8569-BC49C398BE4B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A48B0-5E6F-452B-BA9C-49CB72A6C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sortium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1752600"/>
            <a:ext cx="8858250" cy="28575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9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02175"/>
            <a:ext cx="7772400" cy="2689225"/>
          </a:xfrm>
        </p:spPr>
        <p:txBody>
          <a:bodyPr>
            <a:normAutofit fontScale="90000"/>
          </a:bodyPr>
          <a:lstStyle/>
          <a:p>
            <a:r>
              <a:rPr lang="en-US" sz="2200" i="1" dirty="0"/>
              <a:t>Year </a:t>
            </a:r>
            <a:r>
              <a:rPr lang="en-US" sz="2200" i="1" dirty="0" smtClean="0"/>
              <a:t>1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b="1" dirty="0" smtClean="0"/>
              <a:t>Year-in-Review</a:t>
            </a:r>
            <a:br>
              <a:rPr lang="en-US" sz="4000" b="1" dirty="0" smtClean="0"/>
            </a:br>
            <a:r>
              <a:rPr lang="en-US" sz="2800" dirty="0" smtClean="0"/>
              <a:t>April 15, 2015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4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consortium 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104900"/>
            <a:ext cx="8858250" cy="28575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7280" y="2743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It has only been a year…..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700988"/>
              </p:ext>
            </p:extLst>
          </p:nvPr>
        </p:nvGraphicFramePr>
        <p:xfrm>
          <a:off x="457200" y="228600"/>
          <a:ext cx="8458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8400" y="61722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What is next?  What else can we accomplish?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70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tah.edu/faculty/c-fahr/grant-winners-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4800812" cy="655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78673" y="3408218"/>
            <a:ext cx="2863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C-FAHR will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re-issue a </a:t>
            </a:r>
          </a:p>
          <a:p>
            <a:pPr lvl="0" algn="ctr"/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pilot grant program </a:t>
            </a:r>
          </a:p>
          <a:p>
            <a:pPr lvl="0" algn="ctr"/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in Year 2.</a:t>
            </a:r>
            <a:endParaRPr lang="en-US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7623" y="13993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Research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saleshq.monster.com/nfs/saleshq/attachment_images/0006/3541/Job_Search_crop380w_crop380w.jpg?12627255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144463"/>
            <a:ext cx="4648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4572000"/>
            <a:ext cx="8534400" cy="1706563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Stay </a:t>
            </a:r>
            <a:r>
              <a:rPr lang="en-US" sz="2800" dirty="0"/>
              <a:t>tuned for the results of this year’s search efforts!</a:t>
            </a:r>
          </a:p>
          <a:p>
            <a:r>
              <a:rPr lang="en-US" sz="2800" dirty="0" smtClean="0"/>
              <a:t>Next year we will be searching for position(s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 descr="http://www.utah.edu/faculty/c-fahr/groupfami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29146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tah.edu/faculty/c-fahr/Screen%20Shot%202014-07-02%20at%202.48.39%20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07" y="2590800"/>
            <a:ext cx="3359354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job searc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4191000"/>
            <a:ext cx="6825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 </a:t>
            </a:r>
            <a:r>
              <a:rPr lang="en-US" i="1" dirty="0" smtClean="0"/>
              <a:t>      Quant </a:t>
            </a:r>
            <a:r>
              <a:rPr lang="en-US" i="1" dirty="0"/>
              <a:t>Methodologist      </a:t>
            </a:r>
            <a:r>
              <a:rPr lang="en-US" i="1" dirty="0" smtClean="0"/>
              <a:t>                         </a:t>
            </a:r>
            <a:r>
              <a:rPr lang="en-US" i="1" dirty="0"/>
              <a:t>Intervention Scholar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dirty="0" smtClean="0"/>
              <a:t>Undergraduate “Families &amp; Health” </a:t>
            </a:r>
            <a:r>
              <a:rPr lang="en-US" dirty="0" err="1" smtClean="0"/>
              <a:t>BlockU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To start in Fall 2015</a:t>
            </a:r>
          </a:p>
          <a:p>
            <a:pPr marL="0" indent="0" algn="ctr">
              <a:buNone/>
            </a:pPr>
            <a:r>
              <a:rPr lang="en-US" dirty="0" smtClean="0"/>
              <a:t>--------------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Continued exploration of courses, workshops, or potential certificates to enhance graduate training across disciplines</a:t>
            </a:r>
            <a:endParaRPr lang="en-US" dirty="0"/>
          </a:p>
        </p:txBody>
      </p:sp>
      <p:pic>
        <p:nvPicPr>
          <p:cNvPr id="1026" name="Picture 2" descr="Block U Hea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92908"/>
            <a:ext cx="4267200" cy="189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projectaccelerator.co.uk/wp-content/uploads/2011/08/iStock_000007274585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" y="0"/>
            <a:ext cx="90563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046606">
            <a:off x="522518" y="1095758"/>
            <a:ext cx="2841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Ideas?</a:t>
            </a:r>
          </a:p>
          <a:p>
            <a:r>
              <a:rPr lang="en-US" sz="2800" b="1" dirty="0" smtClean="0"/>
              <a:t>Priorities?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470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sortium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1752600"/>
            <a:ext cx="8858250" cy="28575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121</Words>
  <Application>Microsoft Office PowerPoint</Application>
  <PresentationFormat>On-screen Show (4:3)</PresentationFormat>
  <Paragraphs>36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Year 1 Year-in-Review April 15, 2015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Health Care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Kick-Off Conversation better title? September 8, 2013  C-FAHR Colloquium Series</dc:title>
  <dc:creator>Rebecca Utz</dc:creator>
  <cp:lastModifiedBy>test</cp:lastModifiedBy>
  <cp:revision>54</cp:revision>
  <dcterms:created xsi:type="dcterms:W3CDTF">2014-08-13T06:05:28Z</dcterms:created>
  <dcterms:modified xsi:type="dcterms:W3CDTF">2015-04-14T20:44:15Z</dcterms:modified>
</cp:coreProperties>
</file>